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5" r:id="rId8"/>
    <p:sldId id="266" r:id="rId9"/>
    <p:sldId id="261" r:id="rId10"/>
    <p:sldId id="270" r:id="rId11"/>
    <p:sldId id="268" r:id="rId12"/>
    <p:sldId id="269" r:id="rId13"/>
    <p:sldId id="271" r:id="rId14"/>
    <p:sldId id="272" r:id="rId15"/>
    <p:sldId id="274" r:id="rId16"/>
    <p:sldId id="273" r:id="rId17"/>
    <p:sldId id="262" r:id="rId18"/>
    <p:sldId id="275" r:id="rId19"/>
    <p:sldId id="276" r:id="rId20"/>
    <p:sldId id="277" r:id="rId21"/>
    <p:sldId id="263" r:id="rId22"/>
    <p:sldId id="278" r:id="rId23"/>
    <p:sldId id="279" r:id="rId24"/>
    <p:sldId id="264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1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382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17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95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8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90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986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87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0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47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16212-4EB7-4DF1-B07A-038C5AE05C08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04186-D5C7-4D0D-9C00-78C8BE4A0A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04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FE996EC-F9A9-49A7-86D6-741FA649BF1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45708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9000" b="1" dirty="0"/>
              <a:t>Использование </a:t>
            </a:r>
          </a:p>
          <a:p>
            <a:pPr algn="r"/>
            <a:r>
              <a:rPr lang="ru-RU" sz="9000" b="1" dirty="0"/>
              <a:t>нейросети </a:t>
            </a:r>
          </a:p>
          <a:p>
            <a:pPr algn="r"/>
            <a:r>
              <a:rPr lang="ru-RU" sz="9000" b="1" dirty="0"/>
              <a:t>в </a:t>
            </a:r>
            <a:r>
              <a:rPr lang="ru-RU" sz="9000" b="1"/>
              <a:t>работе </a:t>
            </a:r>
          </a:p>
          <a:p>
            <a:pPr algn="r"/>
            <a:r>
              <a:rPr lang="ru-RU" sz="9000" b="1"/>
              <a:t>педагога</a:t>
            </a:r>
            <a:br>
              <a:rPr lang="ru-RU" sz="9000" b="1" dirty="0"/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97470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3361"/>
          <p:cNvGrpSpPr/>
          <p:nvPr/>
        </p:nvGrpSpPr>
        <p:grpSpPr>
          <a:xfrm>
            <a:off x="282575" y="233679"/>
            <a:ext cx="13128625" cy="6109015"/>
            <a:chOff x="0" y="0"/>
            <a:chExt cx="19561280" cy="9648049"/>
          </a:xfrm>
        </p:grpSpPr>
        <p:sp>
          <p:nvSpPr>
            <p:cNvPr id="5" name="Shape 245"/>
            <p:cNvSpPr/>
            <p:nvPr/>
          </p:nvSpPr>
          <p:spPr>
            <a:xfrm>
              <a:off x="0" y="0"/>
              <a:ext cx="16849684" cy="2219324"/>
            </a:xfrm>
            <a:custGeom>
              <a:avLst/>
              <a:gdLst/>
              <a:ahLst/>
              <a:cxnLst/>
              <a:rect l="0" t="0" r="0" b="0"/>
              <a:pathLst>
                <a:path w="16849684" h="2219324">
                  <a:moveTo>
                    <a:pt x="1109661" y="0"/>
                  </a:moveTo>
                  <a:lnTo>
                    <a:pt x="15740087" y="0"/>
                  </a:lnTo>
                  <a:cubicBezTo>
                    <a:pt x="15758246" y="0"/>
                    <a:pt x="15776409" y="443"/>
                    <a:pt x="15794571" y="1333"/>
                  </a:cubicBezTo>
                  <a:cubicBezTo>
                    <a:pt x="15812605" y="2235"/>
                    <a:pt x="15830764" y="3569"/>
                    <a:pt x="15848800" y="5345"/>
                  </a:cubicBezTo>
                  <a:cubicBezTo>
                    <a:pt x="15866959" y="7124"/>
                    <a:pt x="15884868" y="9346"/>
                    <a:pt x="15902901" y="12014"/>
                  </a:cubicBezTo>
                  <a:cubicBezTo>
                    <a:pt x="15920808" y="14681"/>
                    <a:pt x="15938714" y="17779"/>
                    <a:pt x="15956496" y="21323"/>
                  </a:cubicBezTo>
                  <a:cubicBezTo>
                    <a:pt x="15974400" y="24867"/>
                    <a:pt x="15992055" y="28842"/>
                    <a:pt x="16009708" y="33260"/>
                  </a:cubicBezTo>
                  <a:cubicBezTo>
                    <a:pt x="16027360" y="37668"/>
                    <a:pt x="16044759" y="42518"/>
                    <a:pt x="16062159" y="47777"/>
                  </a:cubicBezTo>
                  <a:cubicBezTo>
                    <a:pt x="16079558" y="53060"/>
                    <a:pt x="16096830" y="58750"/>
                    <a:pt x="16113846" y="64870"/>
                  </a:cubicBezTo>
                  <a:cubicBezTo>
                    <a:pt x="16130992" y="70979"/>
                    <a:pt x="16147884" y="77521"/>
                    <a:pt x="16164646" y="84466"/>
                  </a:cubicBezTo>
                  <a:cubicBezTo>
                    <a:pt x="16181538" y="91415"/>
                    <a:pt x="16198050" y="98779"/>
                    <a:pt x="16214559" y="106539"/>
                  </a:cubicBezTo>
                  <a:cubicBezTo>
                    <a:pt x="16230943" y="114312"/>
                    <a:pt x="16247196" y="122466"/>
                    <a:pt x="16263201" y="131025"/>
                  </a:cubicBezTo>
                  <a:cubicBezTo>
                    <a:pt x="16279200" y="139585"/>
                    <a:pt x="16294951" y="148539"/>
                    <a:pt x="16310572" y="157873"/>
                  </a:cubicBezTo>
                  <a:cubicBezTo>
                    <a:pt x="16326064" y="167208"/>
                    <a:pt x="16341430" y="176923"/>
                    <a:pt x="16356546" y="187019"/>
                  </a:cubicBezTo>
                  <a:cubicBezTo>
                    <a:pt x="16371658" y="197103"/>
                    <a:pt x="16386518" y="207556"/>
                    <a:pt x="16401121" y="218375"/>
                  </a:cubicBezTo>
                  <a:cubicBezTo>
                    <a:pt x="16415725" y="229195"/>
                    <a:pt x="16429951" y="240360"/>
                    <a:pt x="16444046" y="251879"/>
                  </a:cubicBezTo>
                  <a:cubicBezTo>
                    <a:pt x="16458017" y="263398"/>
                    <a:pt x="16471860" y="275259"/>
                    <a:pt x="16485321" y="287465"/>
                  </a:cubicBezTo>
                  <a:cubicBezTo>
                    <a:pt x="16498658" y="299656"/>
                    <a:pt x="16511867" y="312179"/>
                    <a:pt x="16524692" y="325018"/>
                  </a:cubicBezTo>
                  <a:cubicBezTo>
                    <a:pt x="16537521" y="337858"/>
                    <a:pt x="16550092" y="351002"/>
                    <a:pt x="16562284" y="364465"/>
                  </a:cubicBezTo>
                  <a:cubicBezTo>
                    <a:pt x="16574475" y="377913"/>
                    <a:pt x="16586288" y="391668"/>
                    <a:pt x="16597846" y="405701"/>
                  </a:cubicBezTo>
                  <a:cubicBezTo>
                    <a:pt x="16609400" y="419735"/>
                    <a:pt x="16620576" y="434048"/>
                    <a:pt x="16631371" y="448639"/>
                  </a:cubicBezTo>
                  <a:cubicBezTo>
                    <a:pt x="16642167" y="463218"/>
                    <a:pt x="16652580" y="478066"/>
                    <a:pt x="16662743" y="493166"/>
                  </a:cubicBezTo>
                  <a:cubicBezTo>
                    <a:pt x="16672776" y="508267"/>
                    <a:pt x="16682555" y="523608"/>
                    <a:pt x="16691826" y="539178"/>
                  </a:cubicBezTo>
                  <a:cubicBezTo>
                    <a:pt x="16701221" y="554760"/>
                    <a:pt x="16710113" y="570560"/>
                    <a:pt x="16718750" y="586575"/>
                  </a:cubicBezTo>
                  <a:cubicBezTo>
                    <a:pt x="16727258" y="602590"/>
                    <a:pt x="16735385" y="618807"/>
                    <a:pt x="16743133" y="635216"/>
                  </a:cubicBezTo>
                  <a:cubicBezTo>
                    <a:pt x="16751005" y="651637"/>
                    <a:pt x="16758247" y="668235"/>
                    <a:pt x="16765229" y="685012"/>
                  </a:cubicBezTo>
                  <a:cubicBezTo>
                    <a:pt x="16772217" y="701789"/>
                    <a:pt x="16778692" y="718731"/>
                    <a:pt x="16784916" y="735825"/>
                  </a:cubicBezTo>
                  <a:cubicBezTo>
                    <a:pt x="16791012" y="752931"/>
                    <a:pt x="16796726" y="770166"/>
                    <a:pt x="16801934" y="787552"/>
                  </a:cubicBezTo>
                  <a:cubicBezTo>
                    <a:pt x="16807268" y="804925"/>
                    <a:pt x="16812094" y="822427"/>
                    <a:pt x="16816412" y="840041"/>
                  </a:cubicBezTo>
                  <a:cubicBezTo>
                    <a:pt x="16820856" y="857656"/>
                    <a:pt x="16824794" y="875373"/>
                    <a:pt x="16828352" y="893178"/>
                  </a:cubicBezTo>
                  <a:cubicBezTo>
                    <a:pt x="16831904" y="910982"/>
                    <a:pt x="16835080" y="928877"/>
                    <a:pt x="16837746" y="946847"/>
                  </a:cubicBezTo>
                  <a:cubicBezTo>
                    <a:pt x="16840414" y="964805"/>
                    <a:pt x="16842576" y="982826"/>
                    <a:pt x="16844350" y="1000899"/>
                  </a:cubicBezTo>
                  <a:cubicBezTo>
                    <a:pt x="16846130" y="1018970"/>
                    <a:pt x="16847526" y="1037081"/>
                    <a:pt x="16848416" y="1055216"/>
                  </a:cubicBezTo>
                  <a:cubicBezTo>
                    <a:pt x="16849304" y="1073353"/>
                    <a:pt x="16849684" y="1091501"/>
                    <a:pt x="16849684" y="1109662"/>
                  </a:cubicBezTo>
                  <a:cubicBezTo>
                    <a:pt x="16849684" y="1127822"/>
                    <a:pt x="16849304" y="1145970"/>
                    <a:pt x="16848416" y="1164107"/>
                  </a:cubicBezTo>
                  <a:cubicBezTo>
                    <a:pt x="16847526" y="1182256"/>
                    <a:pt x="16846130" y="1200353"/>
                    <a:pt x="16844350" y="1218424"/>
                  </a:cubicBezTo>
                  <a:cubicBezTo>
                    <a:pt x="16842576" y="1236497"/>
                    <a:pt x="16840414" y="1254518"/>
                    <a:pt x="16837746" y="1272489"/>
                  </a:cubicBezTo>
                  <a:cubicBezTo>
                    <a:pt x="16835080" y="1290447"/>
                    <a:pt x="16831904" y="1308341"/>
                    <a:pt x="16828352" y="1326145"/>
                  </a:cubicBezTo>
                  <a:cubicBezTo>
                    <a:pt x="16824794" y="1343964"/>
                    <a:pt x="16820856" y="1361681"/>
                    <a:pt x="16816412" y="1379295"/>
                  </a:cubicBezTo>
                  <a:cubicBezTo>
                    <a:pt x="16812094" y="1396910"/>
                    <a:pt x="16807268" y="1414411"/>
                    <a:pt x="16801934" y="1431785"/>
                  </a:cubicBezTo>
                  <a:cubicBezTo>
                    <a:pt x="16796726" y="1449157"/>
                    <a:pt x="16791012" y="1466405"/>
                    <a:pt x="16784916" y="1483499"/>
                  </a:cubicBezTo>
                  <a:cubicBezTo>
                    <a:pt x="16778692" y="1500593"/>
                    <a:pt x="16772217" y="1517535"/>
                    <a:pt x="16765229" y="1534312"/>
                  </a:cubicBezTo>
                  <a:cubicBezTo>
                    <a:pt x="16758247" y="1551089"/>
                    <a:pt x="16751005" y="1567687"/>
                    <a:pt x="16743133" y="1584108"/>
                  </a:cubicBezTo>
                  <a:cubicBezTo>
                    <a:pt x="16735385" y="1600516"/>
                    <a:pt x="16727258" y="1616735"/>
                    <a:pt x="16718750" y="1632762"/>
                  </a:cubicBezTo>
                  <a:cubicBezTo>
                    <a:pt x="16710113" y="1648764"/>
                    <a:pt x="16701221" y="1664564"/>
                    <a:pt x="16691826" y="1680145"/>
                  </a:cubicBezTo>
                  <a:cubicBezTo>
                    <a:pt x="16682555" y="1695716"/>
                    <a:pt x="16672776" y="1711058"/>
                    <a:pt x="16662743" y="1726157"/>
                  </a:cubicBezTo>
                  <a:cubicBezTo>
                    <a:pt x="16652580" y="1741257"/>
                    <a:pt x="16642167" y="1756104"/>
                    <a:pt x="16631371" y="1770684"/>
                  </a:cubicBezTo>
                  <a:cubicBezTo>
                    <a:pt x="16620576" y="1785276"/>
                    <a:pt x="16609400" y="1799589"/>
                    <a:pt x="16597846" y="1813622"/>
                  </a:cubicBezTo>
                  <a:cubicBezTo>
                    <a:pt x="16586288" y="1827668"/>
                    <a:pt x="16574475" y="1841410"/>
                    <a:pt x="16562284" y="1854872"/>
                  </a:cubicBezTo>
                  <a:cubicBezTo>
                    <a:pt x="16550092" y="1868322"/>
                    <a:pt x="16537521" y="1881478"/>
                    <a:pt x="16524692" y="1894305"/>
                  </a:cubicBezTo>
                  <a:cubicBezTo>
                    <a:pt x="16511867" y="1907157"/>
                    <a:pt x="16498658" y="1919668"/>
                    <a:pt x="16485321" y="1931872"/>
                  </a:cubicBezTo>
                  <a:cubicBezTo>
                    <a:pt x="16471860" y="1944064"/>
                    <a:pt x="16458017" y="1955926"/>
                    <a:pt x="16444046" y="1967445"/>
                  </a:cubicBezTo>
                  <a:cubicBezTo>
                    <a:pt x="16429951" y="1978964"/>
                    <a:pt x="16415725" y="1990141"/>
                    <a:pt x="16401121" y="2000947"/>
                  </a:cubicBezTo>
                  <a:cubicBezTo>
                    <a:pt x="16386518" y="2011768"/>
                    <a:pt x="16371658" y="2022220"/>
                    <a:pt x="16356546" y="2032317"/>
                  </a:cubicBezTo>
                  <a:cubicBezTo>
                    <a:pt x="16341430" y="2042401"/>
                    <a:pt x="16326064" y="2052116"/>
                    <a:pt x="16310572" y="2061451"/>
                  </a:cubicBezTo>
                  <a:cubicBezTo>
                    <a:pt x="16294951" y="2070785"/>
                    <a:pt x="16279200" y="2079739"/>
                    <a:pt x="16263201" y="2088299"/>
                  </a:cubicBezTo>
                  <a:cubicBezTo>
                    <a:pt x="16247196" y="2096857"/>
                    <a:pt x="16230943" y="2105024"/>
                    <a:pt x="16214559" y="2112784"/>
                  </a:cubicBezTo>
                  <a:cubicBezTo>
                    <a:pt x="16198050" y="2120557"/>
                    <a:pt x="16181538" y="2127910"/>
                    <a:pt x="16164646" y="2134857"/>
                  </a:cubicBezTo>
                  <a:cubicBezTo>
                    <a:pt x="16147884" y="2141804"/>
                    <a:pt x="16130992" y="2148344"/>
                    <a:pt x="16113846" y="2154453"/>
                  </a:cubicBezTo>
                  <a:cubicBezTo>
                    <a:pt x="16096830" y="2160574"/>
                    <a:pt x="16079558" y="2166276"/>
                    <a:pt x="16062159" y="2171547"/>
                  </a:cubicBezTo>
                  <a:cubicBezTo>
                    <a:pt x="16044759" y="2176818"/>
                    <a:pt x="16027360" y="2181655"/>
                    <a:pt x="16009708" y="2186064"/>
                  </a:cubicBezTo>
                  <a:cubicBezTo>
                    <a:pt x="15992055" y="2190483"/>
                    <a:pt x="15974400" y="2194458"/>
                    <a:pt x="15956496" y="2198002"/>
                  </a:cubicBezTo>
                  <a:cubicBezTo>
                    <a:pt x="15938714" y="2201545"/>
                    <a:pt x="15920808" y="2204655"/>
                    <a:pt x="15902901" y="2207322"/>
                  </a:cubicBezTo>
                  <a:cubicBezTo>
                    <a:pt x="15884868" y="2209978"/>
                    <a:pt x="15866959" y="2212199"/>
                    <a:pt x="15848800" y="2213991"/>
                  </a:cubicBezTo>
                  <a:cubicBezTo>
                    <a:pt x="15830764" y="2215756"/>
                    <a:pt x="15812605" y="2217101"/>
                    <a:pt x="15794571" y="2217991"/>
                  </a:cubicBezTo>
                  <a:cubicBezTo>
                    <a:pt x="15776409" y="2218880"/>
                    <a:pt x="15758246" y="2219324"/>
                    <a:pt x="15740087" y="2219324"/>
                  </a:cubicBezTo>
                  <a:lnTo>
                    <a:pt x="1109661" y="2219324"/>
                  </a:lnTo>
                  <a:cubicBezTo>
                    <a:pt x="1091500" y="2219324"/>
                    <a:pt x="1073352" y="2218880"/>
                    <a:pt x="1055217" y="2217991"/>
                  </a:cubicBezTo>
                  <a:cubicBezTo>
                    <a:pt x="1037081" y="2217101"/>
                    <a:pt x="1018971" y="2215756"/>
                    <a:pt x="1000898" y="2213991"/>
                  </a:cubicBezTo>
                  <a:cubicBezTo>
                    <a:pt x="982826" y="2212199"/>
                    <a:pt x="964805" y="2209978"/>
                    <a:pt x="946834" y="2207322"/>
                  </a:cubicBezTo>
                  <a:cubicBezTo>
                    <a:pt x="928877" y="2204655"/>
                    <a:pt x="910982" y="2201545"/>
                    <a:pt x="893177" y="2198002"/>
                  </a:cubicBezTo>
                  <a:cubicBezTo>
                    <a:pt x="875372" y="2194458"/>
                    <a:pt x="857655" y="2190483"/>
                    <a:pt x="840040" y="2186064"/>
                  </a:cubicBezTo>
                  <a:cubicBezTo>
                    <a:pt x="822425" y="2181655"/>
                    <a:pt x="804925" y="2176818"/>
                    <a:pt x="787538" y="2171547"/>
                  </a:cubicBezTo>
                  <a:cubicBezTo>
                    <a:pt x="770165" y="2166276"/>
                    <a:pt x="752931" y="2160574"/>
                    <a:pt x="735824" y="2154453"/>
                  </a:cubicBezTo>
                  <a:cubicBezTo>
                    <a:pt x="718730" y="2148344"/>
                    <a:pt x="701788" y="2141804"/>
                    <a:pt x="685011" y="2134857"/>
                  </a:cubicBezTo>
                  <a:cubicBezTo>
                    <a:pt x="668235" y="2127910"/>
                    <a:pt x="651636" y="2120557"/>
                    <a:pt x="635214" y="2112784"/>
                  </a:cubicBezTo>
                  <a:cubicBezTo>
                    <a:pt x="618806" y="2105024"/>
                    <a:pt x="602588" y="2096857"/>
                    <a:pt x="586574" y="2088299"/>
                  </a:cubicBezTo>
                  <a:cubicBezTo>
                    <a:pt x="570559" y="2079739"/>
                    <a:pt x="554760" y="2070785"/>
                    <a:pt x="539177" y="2061451"/>
                  </a:cubicBezTo>
                  <a:cubicBezTo>
                    <a:pt x="523607" y="2052116"/>
                    <a:pt x="508265" y="2042401"/>
                    <a:pt x="493165" y="2032317"/>
                  </a:cubicBezTo>
                  <a:cubicBezTo>
                    <a:pt x="478065" y="2022220"/>
                    <a:pt x="463218" y="2011768"/>
                    <a:pt x="448639" y="2000947"/>
                  </a:cubicBezTo>
                  <a:cubicBezTo>
                    <a:pt x="434047" y="1990141"/>
                    <a:pt x="419734" y="1978964"/>
                    <a:pt x="405700" y="1967445"/>
                  </a:cubicBezTo>
                  <a:cubicBezTo>
                    <a:pt x="391667" y="1955926"/>
                    <a:pt x="377913" y="1944064"/>
                    <a:pt x="364463" y="1931872"/>
                  </a:cubicBezTo>
                  <a:cubicBezTo>
                    <a:pt x="351001" y="1919668"/>
                    <a:pt x="337857" y="1907157"/>
                    <a:pt x="325017" y="1894305"/>
                  </a:cubicBezTo>
                  <a:cubicBezTo>
                    <a:pt x="312177" y="1881478"/>
                    <a:pt x="299655" y="1868322"/>
                    <a:pt x="287463" y="1854872"/>
                  </a:cubicBezTo>
                  <a:cubicBezTo>
                    <a:pt x="275259" y="1841410"/>
                    <a:pt x="263397" y="1827668"/>
                    <a:pt x="251882" y="1813622"/>
                  </a:cubicBezTo>
                  <a:cubicBezTo>
                    <a:pt x="240363" y="1799589"/>
                    <a:pt x="229191" y="1785276"/>
                    <a:pt x="218371" y="1770684"/>
                  </a:cubicBezTo>
                  <a:cubicBezTo>
                    <a:pt x="207556" y="1756104"/>
                    <a:pt x="197099" y="1741257"/>
                    <a:pt x="187013" y="1726157"/>
                  </a:cubicBezTo>
                  <a:cubicBezTo>
                    <a:pt x="176922" y="1711058"/>
                    <a:pt x="167208" y="1695716"/>
                    <a:pt x="157872" y="1680145"/>
                  </a:cubicBezTo>
                  <a:cubicBezTo>
                    <a:pt x="148535" y="1664564"/>
                    <a:pt x="139586" y="1648764"/>
                    <a:pt x="131028" y="1632762"/>
                  </a:cubicBezTo>
                  <a:cubicBezTo>
                    <a:pt x="122466" y="1616735"/>
                    <a:pt x="114305" y="1600516"/>
                    <a:pt x="106542" y="1584108"/>
                  </a:cubicBezTo>
                  <a:cubicBezTo>
                    <a:pt x="98773" y="1567687"/>
                    <a:pt x="91416" y="1551089"/>
                    <a:pt x="84465" y="1534312"/>
                  </a:cubicBezTo>
                  <a:cubicBezTo>
                    <a:pt x="77520" y="1517535"/>
                    <a:pt x="70987" y="1500593"/>
                    <a:pt x="64864" y="1483499"/>
                  </a:cubicBezTo>
                  <a:cubicBezTo>
                    <a:pt x="58748" y="1466405"/>
                    <a:pt x="53053" y="1449157"/>
                    <a:pt x="47779" y="1431785"/>
                  </a:cubicBezTo>
                  <a:cubicBezTo>
                    <a:pt x="42511" y="1414411"/>
                    <a:pt x="37668" y="1396910"/>
                    <a:pt x="33254" y="1379295"/>
                  </a:cubicBezTo>
                  <a:cubicBezTo>
                    <a:pt x="28843" y="1361681"/>
                    <a:pt x="24864" y="1343964"/>
                    <a:pt x="21322" y="1326145"/>
                  </a:cubicBezTo>
                  <a:cubicBezTo>
                    <a:pt x="17780" y="1308341"/>
                    <a:pt x="14675" y="1290447"/>
                    <a:pt x="12010" y="1272489"/>
                  </a:cubicBezTo>
                  <a:cubicBezTo>
                    <a:pt x="9347" y="1254518"/>
                    <a:pt x="7125" y="1236497"/>
                    <a:pt x="5343" y="1218424"/>
                  </a:cubicBezTo>
                  <a:cubicBezTo>
                    <a:pt x="3562" y="1200353"/>
                    <a:pt x="2227" y="1182256"/>
                    <a:pt x="1335" y="1164107"/>
                  </a:cubicBezTo>
                  <a:cubicBezTo>
                    <a:pt x="447" y="1145970"/>
                    <a:pt x="0" y="1127822"/>
                    <a:pt x="0" y="1109662"/>
                  </a:cubicBezTo>
                  <a:cubicBezTo>
                    <a:pt x="0" y="1091501"/>
                    <a:pt x="447" y="1073353"/>
                    <a:pt x="1335" y="1055216"/>
                  </a:cubicBezTo>
                  <a:cubicBezTo>
                    <a:pt x="2227" y="1037081"/>
                    <a:pt x="3562" y="1018970"/>
                    <a:pt x="5343" y="1000899"/>
                  </a:cubicBezTo>
                  <a:cubicBezTo>
                    <a:pt x="7125" y="982826"/>
                    <a:pt x="9347" y="964805"/>
                    <a:pt x="12010" y="946847"/>
                  </a:cubicBezTo>
                  <a:cubicBezTo>
                    <a:pt x="14675" y="928877"/>
                    <a:pt x="17780" y="910982"/>
                    <a:pt x="21322" y="893178"/>
                  </a:cubicBezTo>
                  <a:cubicBezTo>
                    <a:pt x="24864" y="875373"/>
                    <a:pt x="28843" y="857656"/>
                    <a:pt x="33254" y="840041"/>
                  </a:cubicBezTo>
                  <a:cubicBezTo>
                    <a:pt x="37668" y="822427"/>
                    <a:pt x="42511" y="804925"/>
                    <a:pt x="47779" y="787552"/>
                  </a:cubicBezTo>
                  <a:cubicBezTo>
                    <a:pt x="53053" y="770166"/>
                    <a:pt x="58748" y="752931"/>
                    <a:pt x="64864" y="735825"/>
                  </a:cubicBezTo>
                  <a:cubicBezTo>
                    <a:pt x="70987" y="718731"/>
                    <a:pt x="77520" y="701789"/>
                    <a:pt x="84465" y="685012"/>
                  </a:cubicBezTo>
                  <a:cubicBezTo>
                    <a:pt x="91416" y="668235"/>
                    <a:pt x="98773" y="651637"/>
                    <a:pt x="106542" y="635216"/>
                  </a:cubicBezTo>
                  <a:cubicBezTo>
                    <a:pt x="114305" y="618807"/>
                    <a:pt x="122466" y="602590"/>
                    <a:pt x="131028" y="586575"/>
                  </a:cubicBezTo>
                  <a:cubicBezTo>
                    <a:pt x="139586" y="570560"/>
                    <a:pt x="148535" y="554760"/>
                    <a:pt x="157872" y="539178"/>
                  </a:cubicBezTo>
                  <a:cubicBezTo>
                    <a:pt x="167208" y="523608"/>
                    <a:pt x="176922" y="508267"/>
                    <a:pt x="187013" y="493166"/>
                  </a:cubicBezTo>
                  <a:cubicBezTo>
                    <a:pt x="197099" y="478066"/>
                    <a:pt x="207556" y="463218"/>
                    <a:pt x="218371" y="448639"/>
                  </a:cubicBezTo>
                  <a:cubicBezTo>
                    <a:pt x="229191" y="434048"/>
                    <a:pt x="240363" y="419735"/>
                    <a:pt x="251882" y="405701"/>
                  </a:cubicBezTo>
                  <a:cubicBezTo>
                    <a:pt x="263397" y="391668"/>
                    <a:pt x="275259" y="377913"/>
                    <a:pt x="287463" y="364465"/>
                  </a:cubicBezTo>
                  <a:cubicBezTo>
                    <a:pt x="299655" y="351002"/>
                    <a:pt x="312177" y="337858"/>
                    <a:pt x="325017" y="325018"/>
                  </a:cubicBezTo>
                  <a:cubicBezTo>
                    <a:pt x="337857" y="312179"/>
                    <a:pt x="351001" y="299656"/>
                    <a:pt x="364463" y="287465"/>
                  </a:cubicBezTo>
                  <a:cubicBezTo>
                    <a:pt x="377913" y="275259"/>
                    <a:pt x="391667" y="263398"/>
                    <a:pt x="405700" y="251879"/>
                  </a:cubicBezTo>
                  <a:cubicBezTo>
                    <a:pt x="419734" y="240360"/>
                    <a:pt x="434047" y="229195"/>
                    <a:pt x="448639" y="218375"/>
                  </a:cubicBezTo>
                  <a:cubicBezTo>
                    <a:pt x="463218" y="207556"/>
                    <a:pt x="478065" y="197103"/>
                    <a:pt x="493165" y="187019"/>
                  </a:cubicBezTo>
                  <a:cubicBezTo>
                    <a:pt x="508265" y="176923"/>
                    <a:pt x="523607" y="167208"/>
                    <a:pt x="539177" y="157873"/>
                  </a:cubicBezTo>
                  <a:cubicBezTo>
                    <a:pt x="554760" y="148539"/>
                    <a:pt x="570559" y="139585"/>
                    <a:pt x="586574" y="131025"/>
                  </a:cubicBezTo>
                  <a:cubicBezTo>
                    <a:pt x="602588" y="122466"/>
                    <a:pt x="618806" y="114312"/>
                    <a:pt x="635214" y="106539"/>
                  </a:cubicBezTo>
                  <a:cubicBezTo>
                    <a:pt x="651636" y="98779"/>
                    <a:pt x="668235" y="91415"/>
                    <a:pt x="685011" y="84466"/>
                  </a:cubicBezTo>
                  <a:cubicBezTo>
                    <a:pt x="701788" y="77521"/>
                    <a:pt x="718730" y="70979"/>
                    <a:pt x="735824" y="64870"/>
                  </a:cubicBezTo>
                  <a:cubicBezTo>
                    <a:pt x="752931" y="58750"/>
                    <a:pt x="770165" y="53060"/>
                    <a:pt x="787538" y="47777"/>
                  </a:cubicBezTo>
                  <a:cubicBezTo>
                    <a:pt x="804925" y="42518"/>
                    <a:pt x="822425" y="37668"/>
                    <a:pt x="840040" y="33260"/>
                  </a:cubicBezTo>
                  <a:cubicBezTo>
                    <a:pt x="857655" y="28842"/>
                    <a:pt x="875372" y="24867"/>
                    <a:pt x="893177" y="21323"/>
                  </a:cubicBezTo>
                  <a:cubicBezTo>
                    <a:pt x="910982" y="17779"/>
                    <a:pt x="928877" y="14681"/>
                    <a:pt x="946834" y="12014"/>
                  </a:cubicBezTo>
                  <a:cubicBezTo>
                    <a:pt x="964805" y="9346"/>
                    <a:pt x="982826" y="7124"/>
                    <a:pt x="1000898" y="5345"/>
                  </a:cubicBezTo>
                  <a:cubicBezTo>
                    <a:pt x="1018971" y="3569"/>
                    <a:pt x="1037081" y="2235"/>
                    <a:pt x="1055217" y="1333"/>
                  </a:cubicBezTo>
                  <a:cubicBezTo>
                    <a:pt x="1073352" y="443"/>
                    <a:pt x="1091500" y="0"/>
                    <a:pt x="110966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Rectangle 246"/>
            <p:cNvSpPr/>
            <p:nvPr/>
          </p:nvSpPr>
          <p:spPr>
            <a:xfrm>
              <a:off x="1715984" y="251156"/>
              <a:ext cx="17845296" cy="11427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Генерация</a:t>
              </a:r>
              <a:r>
                <a:rPr lang="ru-RU" sz="4400" spc="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текста</a:t>
              </a:r>
              <a:r>
                <a:rPr lang="ru-RU" sz="4400" spc="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</a:t>
              </a:r>
              <a:r>
                <a:rPr lang="ru-RU" sz="4400" spc="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Алисой</a:t>
              </a:r>
              <a:r>
                <a:rPr lang="ru-RU" sz="4400" spc="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в</a:t>
              </a:r>
              <a:r>
                <a:rPr lang="ru-RU" sz="4400" spc="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4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Яндекс</a:t>
              </a:r>
              <a:endParaRPr lang="ru-RU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247"/>
            <p:cNvSpPr/>
            <p:nvPr/>
          </p:nvSpPr>
          <p:spPr>
            <a:xfrm>
              <a:off x="6689076" y="1089356"/>
              <a:ext cx="4616949" cy="114275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браузере</a:t>
              </a:r>
              <a:endParaRPr lang="ru-RU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" name="Picture 24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739378" y="2218550"/>
              <a:ext cx="13258798" cy="7429499"/>
            </a:xfrm>
            <a:prstGeom prst="rect">
              <a:avLst/>
            </a:prstGeom>
          </p:spPr>
        </p:pic>
        <p:sp>
          <p:nvSpPr>
            <p:cNvPr id="9" name="Shape 251"/>
            <p:cNvSpPr/>
            <p:nvPr/>
          </p:nvSpPr>
          <p:spPr>
            <a:xfrm>
              <a:off x="2768509" y="5236668"/>
              <a:ext cx="5071007" cy="3620871"/>
            </a:xfrm>
            <a:custGeom>
              <a:avLst/>
              <a:gdLst/>
              <a:ahLst/>
              <a:cxnLst/>
              <a:rect l="0" t="0" r="0" b="0"/>
              <a:pathLst>
                <a:path w="5071007" h="3620871">
                  <a:moveTo>
                    <a:pt x="4910137" y="0"/>
                  </a:moveTo>
                  <a:lnTo>
                    <a:pt x="5071007" y="233172"/>
                  </a:lnTo>
                  <a:lnTo>
                    <a:pt x="160871" y="3620871"/>
                  </a:lnTo>
                  <a:lnTo>
                    <a:pt x="0" y="3387712"/>
                  </a:lnTo>
                  <a:lnTo>
                    <a:pt x="49101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E0D0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Shape 253"/>
            <p:cNvSpPr/>
            <p:nvPr/>
          </p:nvSpPr>
          <p:spPr>
            <a:xfrm>
              <a:off x="2768509" y="5236668"/>
              <a:ext cx="5071007" cy="3620871"/>
            </a:xfrm>
            <a:custGeom>
              <a:avLst/>
              <a:gdLst/>
              <a:ahLst/>
              <a:cxnLst/>
              <a:rect l="0" t="0" r="0" b="0"/>
              <a:pathLst>
                <a:path w="5071007" h="3620871">
                  <a:moveTo>
                    <a:pt x="4910137" y="0"/>
                  </a:moveTo>
                  <a:lnTo>
                    <a:pt x="5071007" y="233172"/>
                  </a:lnTo>
                  <a:lnTo>
                    <a:pt x="160871" y="3620871"/>
                  </a:lnTo>
                  <a:lnTo>
                    <a:pt x="0" y="3387712"/>
                  </a:lnTo>
                  <a:lnTo>
                    <a:pt x="491013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E0D0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Shape 254"/>
            <p:cNvSpPr/>
            <p:nvPr/>
          </p:nvSpPr>
          <p:spPr>
            <a:xfrm>
              <a:off x="2377997" y="7697012"/>
              <a:ext cx="1529639" cy="1413191"/>
            </a:xfrm>
            <a:custGeom>
              <a:avLst/>
              <a:gdLst/>
              <a:ahLst/>
              <a:cxnLst/>
              <a:rect l="0" t="0" r="0" b="0"/>
              <a:pathLst>
                <a:path w="1529639" h="1413191">
                  <a:moveTo>
                    <a:pt x="685242" y="381"/>
                  </a:moveTo>
                  <a:cubicBezTo>
                    <a:pt x="692976" y="775"/>
                    <a:pt x="700634" y="1791"/>
                    <a:pt x="708203" y="3429"/>
                  </a:cubicBezTo>
                  <a:cubicBezTo>
                    <a:pt x="715773" y="5080"/>
                    <a:pt x="723163" y="7328"/>
                    <a:pt x="730364" y="10185"/>
                  </a:cubicBezTo>
                  <a:cubicBezTo>
                    <a:pt x="737565" y="13043"/>
                    <a:pt x="744500" y="16459"/>
                    <a:pt x="751129" y="20460"/>
                  </a:cubicBezTo>
                  <a:cubicBezTo>
                    <a:pt x="757771" y="24448"/>
                    <a:pt x="764045" y="28956"/>
                    <a:pt x="769951" y="33986"/>
                  </a:cubicBezTo>
                  <a:cubicBezTo>
                    <a:pt x="775856" y="39002"/>
                    <a:pt x="781304" y="44476"/>
                    <a:pt x="786308" y="50394"/>
                  </a:cubicBezTo>
                  <a:cubicBezTo>
                    <a:pt x="791312" y="56312"/>
                    <a:pt x="795795" y="62585"/>
                    <a:pt x="799770" y="69253"/>
                  </a:cubicBezTo>
                  <a:cubicBezTo>
                    <a:pt x="803746" y="75895"/>
                    <a:pt x="807149" y="82842"/>
                    <a:pt x="809981" y="90043"/>
                  </a:cubicBezTo>
                  <a:cubicBezTo>
                    <a:pt x="812813" y="97257"/>
                    <a:pt x="815035" y="104661"/>
                    <a:pt x="816649" y="112230"/>
                  </a:cubicBezTo>
                  <a:cubicBezTo>
                    <a:pt x="818274" y="119812"/>
                    <a:pt x="819264" y="127470"/>
                    <a:pt x="819633" y="135204"/>
                  </a:cubicBezTo>
                  <a:cubicBezTo>
                    <a:pt x="819988" y="142951"/>
                    <a:pt x="819722" y="150673"/>
                    <a:pt x="818820" y="158369"/>
                  </a:cubicBezTo>
                  <a:cubicBezTo>
                    <a:pt x="817906" y="166065"/>
                    <a:pt x="816382" y="173634"/>
                    <a:pt x="814235" y="181077"/>
                  </a:cubicBezTo>
                  <a:cubicBezTo>
                    <a:pt x="812089" y="188519"/>
                    <a:pt x="809346" y="195745"/>
                    <a:pt x="806019" y="202743"/>
                  </a:cubicBezTo>
                  <a:lnTo>
                    <a:pt x="375464" y="1110059"/>
                  </a:lnTo>
                  <a:lnTo>
                    <a:pt x="1376261" y="1029259"/>
                  </a:lnTo>
                  <a:cubicBezTo>
                    <a:pt x="1385545" y="1028510"/>
                    <a:pt x="1394790" y="1028675"/>
                    <a:pt x="1404036" y="1029754"/>
                  </a:cubicBezTo>
                  <a:cubicBezTo>
                    <a:pt x="1413282" y="1030834"/>
                    <a:pt x="1422324" y="1032802"/>
                    <a:pt x="1431175" y="1035660"/>
                  </a:cubicBezTo>
                  <a:cubicBezTo>
                    <a:pt x="1440028" y="1038517"/>
                    <a:pt x="1448524" y="1042208"/>
                    <a:pt x="1456639" y="1046742"/>
                  </a:cubicBezTo>
                  <a:cubicBezTo>
                    <a:pt x="1464767" y="1051272"/>
                    <a:pt x="1472375" y="1056550"/>
                    <a:pt x="1479461" y="1062578"/>
                  </a:cubicBezTo>
                  <a:cubicBezTo>
                    <a:pt x="1486548" y="1068605"/>
                    <a:pt x="1492974" y="1075262"/>
                    <a:pt x="1498753" y="1082560"/>
                  </a:cubicBezTo>
                  <a:cubicBezTo>
                    <a:pt x="1504518" y="1089854"/>
                    <a:pt x="1509523" y="1097641"/>
                    <a:pt x="1513764" y="1105922"/>
                  </a:cubicBezTo>
                  <a:cubicBezTo>
                    <a:pt x="1518006" y="1114200"/>
                    <a:pt x="1521409" y="1122814"/>
                    <a:pt x="1523950" y="1131764"/>
                  </a:cubicBezTo>
                  <a:cubicBezTo>
                    <a:pt x="1526489" y="1140712"/>
                    <a:pt x="1528140" y="1149821"/>
                    <a:pt x="1528890" y="1159092"/>
                  </a:cubicBezTo>
                  <a:cubicBezTo>
                    <a:pt x="1529639" y="1168364"/>
                    <a:pt x="1529474" y="1177622"/>
                    <a:pt x="1528394" y="1186863"/>
                  </a:cubicBezTo>
                  <a:cubicBezTo>
                    <a:pt x="1527328" y="1196107"/>
                    <a:pt x="1525359" y="1205151"/>
                    <a:pt x="1522502" y="1214005"/>
                  </a:cubicBezTo>
                  <a:cubicBezTo>
                    <a:pt x="1519645" y="1222860"/>
                    <a:pt x="1515961" y="1231349"/>
                    <a:pt x="1511428" y="1239475"/>
                  </a:cubicBezTo>
                  <a:cubicBezTo>
                    <a:pt x="1506906" y="1247600"/>
                    <a:pt x="1501623" y="1255211"/>
                    <a:pt x="1495603" y="1262301"/>
                  </a:cubicBezTo>
                  <a:cubicBezTo>
                    <a:pt x="1489570" y="1269385"/>
                    <a:pt x="1482916" y="1275818"/>
                    <a:pt x="1475625" y="1281593"/>
                  </a:cubicBezTo>
                  <a:cubicBezTo>
                    <a:pt x="1468336" y="1287373"/>
                    <a:pt x="1460551" y="1292383"/>
                    <a:pt x="1452270" y="1296625"/>
                  </a:cubicBezTo>
                  <a:cubicBezTo>
                    <a:pt x="1443990" y="1300866"/>
                    <a:pt x="1435380" y="1304265"/>
                    <a:pt x="1426426" y="1306810"/>
                  </a:cubicBezTo>
                  <a:cubicBezTo>
                    <a:pt x="1417485" y="1309359"/>
                    <a:pt x="1408366" y="1311006"/>
                    <a:pt x="1399096" y="1311760"/>
                  </a:cubicBezTo>
                  <a:lnTo>
                    <a:pt x="153721" y="1412179"/>
                  </a:lnTo>
                  <a:cubicBezTo>
                    <a:pt x="141326" y="1413191"/>
                    <a:pt x="128994" y="1412582"/>
                    <a:pt x="116751" y="1410350"/>
                  </a:cubicBezTo>
                  <a:cubicBezTo>
                    <a:pt x="104508" y="1408116"/>
                    <a:pt x="92761" y="1404332"/>
                    <a:pt x="81509" y="1399003"/>
                  </a:cubicBezTo>
                  <a:cubicBezTo>
                    <a:pt x="70270" y="1393670"/>
                    <a:pt x="59906" y="1386974"/>
                    <a:pt x="50419" y="1378912"/>
                  </a:cubicBezTo>
                  <a:cubicBezTo>
                    <a:pt x="40945" y="1370850"/>
                    <a:pt x="32664" y="1361697"/>
                    <a:pt x="25603" y="1351453"/>
                  </a:cubicBezTo>
                  <a:cubicBezTo>
                    <a:pt x="18529" y="1341210"/>
                    <a:pt x="12903" y="1330220"/>
                    <a:pt x="8738" y="1318498"/>
                  </a:cubicBezTo>
                  <a:cubicBezTo>
                    <a:pt x="4572" y="1306769"/>
                    <a:pt x="1981" y="1294704"/>
                    <a:pt x="991" y="1282298"/>
                  </a:cubicBezTo>
                  <a:cubicBezTo>
                    <a:pt x="0" y="1269890"/>
                    <a:pt x="635" y="1257567"/>
                    <a:pt x="2896" y="1245328"/>
                  </a:cubicBezTo>
                  <a:cubicBezTo>
                    <a:pt x="5156" y="1233091"/>
                    <a:pt x="8954" y="1221353"/>
                    <a:pt x="14313" y="1210116"/>
                  </a:cubicBezTo>
                  <a:lnTo>
                    <a:pt x="550292" y="81496"/>
                  </a:lnTo>
                  <a:cubicBezTo>
                    <a:pt x="561035" y="58547"/>
                    <a:pt x="576796" y="39840"/>
                    <a:pt x="597586" y="25350"/>
                  </a:cubicBezTo>
                  <a:cubicBezTo>
                    <a:pt x="603961" y="20943"/>
                    <a:pt x="610654" y="17082"/>
                    <a:pt x="617665" y="13780"/>
                  </a:cubicBezTo>
                  <a:cubicBezTo>
                    <a:pt x="624662" y="10464"/>
                    <a:pt x="631901" y="7747"/>
                    <a:pt x="639344" y="5626"/>
                  </a:cubicBezTo>
                  <a:cubicBezTo>
                    <a:pt x="646799" y="3505"/>
                    <a:pt x="654380" y="2007"/>
                    <a:pt x="662077" y="1118"/>
                  </a:cubicBezTo>
                  <a:cubicBezTo>
                    <a:pt x="669786" y="242"/>
                    <a:pt x="677495" y="0"/>
                    <a:pt x="685242" y="381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E0D0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5677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76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71120"/>
            <a:ext cx="3474720" cy="6634480"/>
          </a:xfrm>
          <a:prstGeom prst="rect">
            <a:avLst/>
          </a:prstGeom>
        </p:spPr>
      </p:pic>
      <p:grpSp>
        <p:nvGrpSpPr>
          <p:cNvPr id="5" name="Group 3926"/>
          <p:cNvGrpSpPr/>
          <p:nvPr/>
        </p:nvGrpSpPr>
        <p:grpSpPr>
          <a:xfrm>
            <a:off x="3517582" y="71120"/>
            <a:ext cx="8593138" cy="6786880"/>
            <a:chOff x="0" y="0"/>
            <a:chExt cx="13494029" cy="9553574"/>
          </a:xfrm>
        </p:grpSpPr>
        <p:pic>
          <p:nvPicPr>
            <p:cNvPr id="6" name="Picture 26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095999" cy="9553574"/>
            </a:xfrm>
            <a:prstGeom prst="rect">
              <a:avLst/>
            </a:prstGeom>
          </p:spPr>
        </p:pic>
        <p:pic>
          <p:nvPicPr>
            <p:cNvPr id="7" name="Picture 26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293129" y="1229713"/>
              <a:ext cx="7200900" cy="5810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362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71"/>
          <p:cNvPicPr/>
          <p:nvPr/>
        </p:nvPicPr>
        <p:blipFill>
          <a:blip r:embed="rId2"/>
          <a:stretch>
            <a:fillRect/>
          </a:stretch>
        </p:blipFill>
        <p:spPr>
          <a:xfrm>
            <a:off x="352425" y="365125"/>
            <a:ext cx="11433175" cy="598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9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2898"/>
          <p:cNvGrpSpPr/>
          <p:nvPr/>
        </p:nvGrpSpPr>
        <p:grpSpPr>
          <a:xfrm>
            <a:off x="1040830" y="149224"/>
            <a:ext cx="9515409" cy="6556375"/>
            <a:chOff x="-2157" y="0"/>
            <a:chExt cx="9966960" cy="9400680"/>
          </a:xfrm>
        </p:grpSpPr>
        <p:pic>
          <p:nvPicPr>
            <p:cNvPr id="5" name="Picture 27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048624" cy="1743075"/>
            </a:xfrm>
            <a:prstGeom prst="rect">
              <a:avLst/>
            </a:prstGeom>
          </p:spPr>
        </p:pic>
        <p:pic>
          <p:nvPicPr>
            <p:cNvPr id="6" name="Picture 377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2157" y="1369199"/>
              <a:ext cx="9966960" cy="80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6795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83"/>
          <p:cNvPicPr/>
          <p:nvPr/>
        </p:nvPicPr>
        <p:blipFill>
          <a:blip r:embed="rId2"/>
          <a:stretch>
            <a:fillRect/>
          </a:stretch>
        </p:blipFill>
        <p:spPr>
          <a:xfrm>
            <a:off x="838200" y="81280"/>
            <a:ext cx="10055860" cy="661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2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88"/>
          <p:cNvPicPr/>
          <p:nvPr/>
        </p:nvPicPr>
        <p:blipFill>
          <a:blip r:embed="rId2"/>
          <a:stretch>
            <a:fillRect/>
          </a:stretch>
        </p:blipFill>
        <p:spPr>
          <a:xfrm>
            <a:off x="224472" y="365125"/>
            <a:ext cx="11743055" cy="58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47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98"/>
          <p:cNvPicPr/>
          <p:nvPr/>
        </p:nvPicPr>
        <p:blipFill>
          <a:blip r:embed="rId2"/>
          <a:stretch>
            <a:fillRect/>
          </a:stretch>
        </p:blipFill>
        <p:spPr>
          <a:xfrm>
            <a:off x="982027" y="223520"/>
            <a:ext cx="10227945" cy="62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18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-1556270" y="-2930294"/>
            <a:ext cx="7936750" cy="26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Group 3674"/>
          <p:cNvGrpSpPr/>
          <p:nvPr/>
        </p:nvGrpSpPr>
        <p:grpSpPr>
          <a:xfrm>
            <a:off x="0" y="243840"/>
            <a:ext cx="11714480" cy="6370320"/>
            <a:chOff x="0" y="0"/>
            <a:chExt cx="16651256" cy="8142630"/>
          </a:xfrm>
        </p:grpSpPr>
        <p:sp>
          <p:nvSpPr>
            <p:cNvPr id="6" name="Shape 4132"/>
            <p:cNvSpPr/>
            <p:nvPr/>
          </p:nvSpPr>
          <p:spPr>
            <a:xfrm>
              <a:off x="5277148" y="2862262"/>
              <a:ext cx="6000749" cy="2238375"/>
            </a:xfrm>
            <a:custGeom>
              <a:avLst/>
              <a:gdLst/>
              <a:ahLst/>
              <a:cxnLst/>
              <a:rect l="0" t="0" r="0" b="0"/>
              <a:pathLst>
                <a:path w="6000749" h="2238375">
                  <a:moveTo>
                    <a:pt x="0" y="0"/>
                  </a:moveTo>
                  <a:lnTo>
                    <a:pt x="6000749" y="0"/>
                  </a:lnTo>
                  <a:lnTo>
                    <a:pt x="6000749" y="2238375"/>
                  </a:lnTo>
                  <a:lnTo>
                    <a:pt x="0" y="223837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AFA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Rectangle 313"/>
            <p:cNvSpPr/>
            <p:nvPr/>
          </p:nvSpPr>
          <p:spPr>
            <a:xfrm>
              <a:off x="6445750" y="3188095"/>
              <a:ext cx="4872285" cy="106553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51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Генерация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314"/>
            <p:cNvSpPr/>
            <p:nvPr/>
          </p:nvSpPr>
          <p:spPr>
            <a:xfrm>
              <a:off x="5895681" y="3969144"/>
              <a:ext cx="6335543" cy="10655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51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изображений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Shape 4137"/>
            <p:cNvSpPr/>
            <p:nvPr/>
          </p:nvSpPr>
          <p:spPr>
            <a:xfrm>
              <a:off x="6303777" y="0"/>
              <a:ext cx="3848099" cy="1733549"/>
            </a:xfrm>
            <a:custGeom>
              <a:avLst/>
              <a:gdLst/>
              <a:ahLst/>
              <a:cxnLst/>
              <a:rect l="0" t="0" r="0" b="0"/>
              <a:pathLst>
                <a:path w="3848099" h="1733549">
                  <a:moveTo>
                    <a:pt x="0" y="0"/>
                  </a:moveTo>
                  <a:lnTo>
                    <a:pt x="3848099" y="0"/>
                  </a:lnTo>
                  <a:lnTo>
                    <a:pt x="3848099" y="1733549"/>
                  </a:lnTo>
                  <a:lnTo>
                    <a:pt x="0" y="173354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Rectangle 316"/>
            <p:cNvSpPr/>
            <p:nvPr/>
          </p:nvSpPr>
          <p:spPr>
            <a:xfrm>
              <a:off x="6998060" y="604267"/>
              <a:ext cx="3271066" cy="694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3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Шедеврум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Shape 318"/>
            <p:cNvSpPr/>
            <p:nvPr/>
          </p:nvSpPr>
          <p:spPr>
            <a:xfrm>
              <a:off x="8092785" y="1598221"/>
              <a:ext cx="280302" cy="1393648"/>
            </a:xfrm>
            <a:custGeom>
              <a:avLst/>
              <a:gdLst/>
              <a:ahLst/>
              <a:cxnLst/>
              <a:rect l="0" t="0" r="0" b="0"/>
              <a:pathLst>
                <a:path w="280302" h="1393648">
                  <a:moveTo>
                    <a:pt x="274320" y="0"/>
                  </a:moveTo>
                  <a:lnTo>
                    <a:pt x="280302" y="1392466"/>
                  </a:lnTo>
                  <a:lnTo>
                    <a:pt x="5982" y="1393648"/>
                  </a:lnTo>
                  <a:lnTo>
                    <a:pt x="0" y="1169"/>
                  </a:lnTo>
                  <a:lnTo>
                    <a:pt x="2743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320"/>
            <p:cNvSpPr/>
            <p:nvPr/>
          </p:nvSpPr>
          <p:spPr>
            <a:xfrm>
              <a:off x="8092785" y="1598221"/>
              <a:ext cx="280302" cy="1393648"/>
            </a:xfrm>
            <a:custGeom>
              <a:avLst/>
              <a:gdLst/>
              <a:ahLst/>
              <a:cxnLst/>
              <a:rect l="0" t="0" r="0" b="0"/>
              <a:pathLst>
                <a:path w="280302" h="1393648">
                  <a:moveTo>
                    <a:pt x="274320" y="0"/>
                  </a:moveTo>
                  <a:lnTo>
                    <a:pt x="280302" y="1392466"/>
                  </a:lnTo>
                  <a:lnTo>
                    <a:pt x="5982" y="1393648"/>
                  </a:lnTo>
                  <a:lnTo>
                    <a:pt x="0" y="1169"/>
                  </a:lnTo>
                  <a:lnTo>
                    <a:pt x="2743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Shape 4140"/>
            <p:cNvSpPr/>
            <p:nvPr/>
          </p:nvSpPr>
          <p:spPr>
            <a:xfrm>
              <a:off x="11182756" y="3816339"/>
              <a:ext cx="1748014" cy="274320"/>
            </a:xfrm>
            <a:custGeom>
              <a:avLst/>
              <a:gdLst/>
              <a:ahLst/>
              <a:cxnLst/>
              <a:rect l="0" t="0" r="0" b="0"/>
              <a:pathLst>
                <a:path w="1748014" h="274320">
                  <a:moveTo>
                    <a:pt x="0" y="0"/>
                  </a:moveTo>
                  <a:lnTo>
                    <a:pt x="1748014" y="0"/>
                  </a:lnTo>
                  <a:lnTo>
                    <a:pt x="1748014" y="274320"/>
                  </a:lnTo>
                  <a:lnTo>
                    <a:pt x="0" y="27432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Shape 324"/>
            <p:cNvSpPr/>
            <p:nvPr/>
          </p:nvSpPr>
          <p:spPr>
            <a:xfrm>
              <a:off x="3799640" y="3831757"/>
              <a:ext cx="1629549" cy="277889"/>
            </a:xfrm>
            <a:custGeom>
              <a:avLst/>
              <a:gdLst/>
              <a:ahLst/>
              <a:cxnLst/>
              <a:rect l="0" t="0" r="0" b="0"/>
              <a:pathLst>
                <a:path w="1629549" h="277889">
                  <a:moveTo>
                    <a:pt x="610" y="0"/>
                  </a:moveTo>
                  <a:lnTo>
                    <a:pt x="1629549" y="3569"/>
                  </a:lnTo>
                  <a:lnTo>
                    <a:pt x="1628939" y="277889"/>
                  </a:lnTo>
                  <a:lnTo>
                    <a:pt x="0" y="274320"/>
                  </a:lnTo>
                  <a:lnTo>
                    <a:pt x="6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Shape 326"/>
            <p:cNvSpPr/>
            <p:nvPr/>
          </p:nvSpPr>
          <p:spPr>
            <a:xfrm>
              <a:off x="3799640" y="3831757"/>
              <a:ext cx="1629549" cy="277889"/>
            </a:xfrm>
            <a:custGeom>
              <a:avLst/>
              <a:gdLst/>
              <a:ahLst/>
              <a:cxnLst/>
              <a:rect l="0" t="0" r="0" b="0"/>
              <a:pathLst>
                <a:path w="1629549" h="277889">
                  <a:moveTo>
                    <a:pt x="610" y="0"/>
                  </a:moveTo>
                  <a:lnTo>
                    <a:pt x="1629549" y="3569"/>
                  </a:lnTo>
                  <a:lnTo>
                    <a:pt x="1628939" y="277889"/>
                  </a:lnTo>
                  <a:lnTo>
                    <a:pt x="0" y="274320"/>
                  </a:lnTo>
                  <a:lnTo>
                    <a:pt x="61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Rectangle 327"/>
            <p:cNvSpPr/>
            <p:nvPr/>
          </p:nvSpPr>
          <p:spPr>
            <a:xfrm>
              <a:off x="13191012" y="3494139"/>
              <a:ext cx="4166585" cy="80301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9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Gamma.app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Shape 4143"/>
            <p:cNvSpPr/>
            <p:nvPr/>
          </p:nvSpPr>
          <p:spPr>
            <a:xfrm>
              <a:off x="6294531" y="6323355"/>
              <a:ext cx="3857625" cy="1819275"/>
            </a:xfrm>
            <a:custGeom>
              <a:avLst/>
              <a:gdLst/>
              <a:ahLst/>
              <a:cxnLst/>
              <a:rect l="0" t="0" r="0" b="0"/>
              <a:pathLst>
                <a:path w="3857625" h="1819275">
                  <a:moveTo>
                    <a:pt x="0" y="0"/>
                  </a:moveTo>
                  <a:lnTo>
                    <a:pt x="3857625" y="0"/>
                  </a:lnTo>
                  <a:lnTo>
                    <a:pt x="3857625" y="1819275"/>
                  </a:lnTo>
                  <a:lnTo>
                    <a:pt x="0" y="181927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Rectangle 329"/>
            <p:cNvSpPr/>
            <p:nvPr/>
          </p:nvSpPr>
          <p:spPr>
            <a:xfrm>
              <a:off x="7199558" y="6975247"/>
              <a:ext cx="2723234" cy="694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3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ChadGPT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Shape 4146"/>
            <p:cNvSpPr/>
            <p:nvPr/>
          </p:nvSpPr>
          <p:spPr>
            <a:xfrm>
              <a:off x="0" y="3015678"/>
              <a:ext cx="3924300" cy="1819275"/>
            </a:xfrm>
            <a:custGeom>
              <a:avLst/>
              <a:gdLst/>
              <a:ahLst/>
              <a:cxnLst/>
              <a:rect l="0" t="0" r="0" b="0"/>
              <a:pathLst>
                <a:path w="3924300" h="1819275">
                  <a:moveTo>
                    <a:pt x="0" y="0"/>
                  </a:moveTo>
                  <a:lnTo>
                    <a:pt x="3924300" y="0"/>
                  </a:lnTo>
                  <a:lnTo>
                    <a:pt x="3924300" y="1819275"/>
                  </a:lnTo>
                  <a:lnTo>
                    <a:pt x="0" y="181927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0" name="Rectangle 331"/>
            <p:cNvSpPr/>
            <p:nvPr/>
          </p:nvSpPr>
          <p:spPr>
            <a:xfrm>
              <a:off x="333971" y="3667570"/>
              <a:ext cx="4330834" cy="694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3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Нейротекстер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Shape 333"/>
            <p:cNvSpPr/>
            <p:nvPr/>
          </p:nvSpPr>
          <p:spPr>
            <a:xfrm>
              <a:off x="8093000" y="4963809"/>
              <a:ext cx="281762" cy="1497367"/>
            </a:xfrm>
            <a:custGeom>
              <a:avLst/>
              <a:gdLst/>
              <a:ahLst/>
              <a:cxnLst/>
              <a:rect l="0" t="0" r="0" b="0"/>
              <a:pathLst>
                <a:path w="281762" h="1497367">
                  <a:moveTo>
                    <a:pt x="274307" y="0"/>
                  </a:moveTo>
                  <a:lnTo>
                    <a:pt x="281762" y="1495996"/>
                  </a:lnTo>
                  <a:lnTo>
                    <a:pt x="7442" y="1497367"/>
                  </a:lnTo>
                  <a:lnTo>
                    <a:pt x="0" y="1359"/>
                  </a:lnTo>
                  <a:lnTo>
                    <a:pt x="27430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2" name="Shape 335"/>
            <p:cNvSpPr/>
            <p:nvPr/>
          </p:nvSpPr>
          <p:spPr>
            <a:xfrm>
              <a:off x="8093000" y="4963809"/>
              <a:ext cx="281762" cy="1497367"/>
            </a:xfrm>
            <a:custGeom>
              <a:avLst/>
              <a:gdLst/>
              <a:ahLst/>
              <a:cxnLst/>
              <a:rect l="0" t="0" r="0" b="0"/>
              <a:pathLst>
                <a:path w="281762" h="1497367">
                  <a:moveTo>
                    <a:pt x="274307" y="0"/>
                  </a:moveTo>
                  <a:lnTo>
                    <a:pt x="281762" y="1495996"/>
                  </a:lnTo>
                  <a:lnTo>
                    <a:pt x="7442" y="1497367"/>
                  </a:lnTo>
                  <a:lnTo>
                    <a:pt x="0" y="1359"/>
                  </a:lnTo>
                  <a:lnTo>
                    <a:pt x="27430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Shape 4149"/>
            <p:cNvSpPr/>
            <p:nvPr/>
          </p:nvSpPr>
          <p:spPr>
            <a:xfrm>
              <a:off x="12793631" y="3015488"/>
              <a:ext cx="3857625" cy="1819275"/>
            </a:xfrm>
            <a:custGeom>
              <a:avLst/>
              <a:gdLst/>
              <a:ahLst/>
              <a:cxnLst/>
              <a:rect l="0" t="0" r="0" b="0"/>
              <a:pathLst>
                <a:path w="3857625" h="1819275">
                  <a:moveTo>
                    <a:pt x="0" y="0"/>
                  </a:moveTo>
                  <a:lnTo>
                    <a:pt x="3857625" y="0"/>
                  </a:lnTo>
                  <a:lnTo>
                    <a:pt x="3857625" y="1819275"/>
                  </a:lnTo>
                  <a:lnTo>
                    <a:pt x="0" y="181927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Rectangle 337"/>
            <p:cNvSpPr/>
            <p:nvPr/>
          </p:nvSpPr>
          <p:spPr>
            <a:xfrm>
              <a:off x="13294390" y="3667379"/>
              <a:ext cx="3798385" cy="694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3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Кандинский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297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Group 3449"/>
          <p:cNvGrpSpPr/>
          <p:nvPr/>
        </p:nvGrpSpPr>
        <p:grpSpPr>
          <a:xfrm>
            <a:off x="554078" y="233680"/>
            <a:ext cx="11526162" cy="6245825"/>
            <a:chOff x="-3771" y="0"/>
            <a:chExt cx="15875074" cy="9738067"/>
          </a:xfrm>
        </p:grpSpPr>
        <p:pic>
          <p:nvPicPr>
            <p:cNvPr id="5" name="Picture 380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762035" y="301460"/>
              <a:ext cx="13499592" cy="3755136"/>
            </a:xfrm>
            <a:prstGeom prst="rect">
              <a:avLst/>
            </a:prstGeom>
          </p:spPr>
        </p:pic>
        <p:pic>
          <p:nvPicPr>
            <p:cNvPr id="6" name="Picture 380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3771" y="558507"/>
              <a:ext cx="14926056" cy="2837688"/>
            </a:xfrm>
            <a:prstGeom prst="rect">
              <a:avLst/>
            </a:prstGeom>
          </p:spPr>
        </p:pic>
        <p:sp>
          <p:nvSpPr>
            <p:cNvPr id="7" name="Shape 345"/>
            <p:cNvSpPr/>
            <p:nvPr/>
          </p:nvSpPr>
          <p:spPr>
            <a:xfrm>
              <a:off x="6706387" y="0"/>
              <a:ext cx="8020064" cy="1123949"/>
            </a:xfrm>
            <a:custGeom>
              <a:avLst/>
              <a:gdLst/>
              <a:ahLst/>
              <a:cxnLst/>
              <a:rect l="0" t="0" r="0" b="0"/>
              <a:pathLst>
                <a:path w="8020064" h="1123949">
                  <a:moveTo>
                    <a:pt x="561975" y="0"/>
                  </a:moveTo>
                  <a:lnTo>
                    <a:pt x="7458089" y="0"/>
                  </a:lnTo>
                  <a:cubicBezTo>
                    <a:pt x="7476502" y="0"/>
                    <a:pt x="7494791" y="902"/>
                    <a:pt x="7513207" y="2704"/>
                  </a:cubicBezTo>
                  <a:cubicBezTo>
                    <a:pt x="7531494" y="4508"/>
                    <a:pt x="7549657" y="7213"/>
                    <a:pt x="7567690" y="10794"/>
                  </a:cubicBezTo>
                  <a:cubicBezTo>
                    <a:pt x="7585723" y="14389"/>
                    <a:pt x="7603632" y="18859"/>
                    <a:pt x="7621157" y="24194"/>
                  </a:cubicBezTo>
                  <a:cubicBezTo>
                    <a:pt x="7638810" y="29539"/>
                    <a:pt x="7656082" y="35737"/>
                    <a:pt x="7673098" y="42773"/>
                  </a:cubicBezTo>
                  <a:cubicBezTo>
                    <a:pt x="7690118" y="49821"/>
                    <a:pt x="7706753" y="57683"/>
                    <a:pt x="7723011" y="66356"/>
                  </a:cubicBezTo>
                  <a:cubicBezTo>
                    <a:pt x="7739266" y="75031"/>
                    <a:pt x="7755015" y="84479"/>
                    <a:pt x="7770253" y="94717"/>
                  </a:cubicBezTo>
                  <a:cubicBezTo>
                    <a:pt x="7785623" y="104939"/>
                    <a:pt x="7800352" y="115888"/>
                    <a:pt x="7814578" y="127558"/>
                  </a:cubicBezTo>
                  <a:cubicBezTo>
                    <a:pt x="7828803" y="139242"/>
                    <a:pt x="7842390" y="151588"/>
                    <a:pt x="7855473" y="164604"/>
                  </a:cubicBezTo>
                  <a:cubicBezTo>
                    <a:pt x="7868427" y="177609"/>
                    <a:pt x="7880873" y="191236"/>
                    <a:pt x="7892557" y="205460"/>
                  </a:cubicBezTo>
                  <a:cubicBezTo>
                    <a:pt x="7904112" y="219697"/>
                    <a:pt x="7915161" y="234454"/>
                    <a:pt x="7925323" y="249758"/>
                  </a:cubicBezTo>
                  <a:cubicBezTo>
                    <a:pt x="7935607" y="265062"/>
                    <a:pt x="7945007" y="280836"/>
                    <a:pt x="7953643" y="297065"/>
                  </a:cubicBezTo>
                  <a:cubicBezTo>
                    <a:pt x="7962407" y="313296"/>
                    <a:pt x="7970278" y="329908"/>
                    <a:pt x="7977265" y="346912"/>
                  </a:cubicBezTo>
                  <a:cubicBezTo>
                    <a:pt x="7984378" y="363919"/>
                    <a:pt x="7990474" y="381229"/>
                    <a:pt x="7995807" y="398844"/>
                  </a:cubicBezTo>
                  <a:cubicBezTo>
                    <a:pt x="8001140" y="416458"/>
                    <a:pt x="8005712" y="434290"/>
                    <a:pt x="8009270" y="452335"/>
                  </a:cubicBezTo>
                  <a:cubicBezTo>
                    <a:pt x="8012823" y="470395"/>
                    <a:pt x="8015491" y="488569"/>
                    <a:pt x="8017398" y="506895"/>
                  </a:cubicBezTo>
                  <a:cubicBezTo>
                    <a:pt x="8019173" y="525208"/>
                    <a:pt x="8020064" y="543573"/>
                    <a:pt x="8020064" y="561975"/>
                  </a:cubicBezTo>
                  <a:cubicBezTo>
                    <a:pt x="8020064" y="580377"/>
                    <a:pt x="8019173" y="598742"/>
                    <a:pt x="8017398" y="617054"/>
                  </a:cubicBezTo>
                  <a:cubicBezTo>
                    <a:pt x="8015491" y="635368"/>
                    <a:pt x="8012823" y="653554"/>
                    <a:pt x="8009270" y="671614"/>
                  </a:cubicBezTo>
                  <a:cubicBezTo>
                    <a:pt x="8005712" y="689660"/>
                    <a:pt x="8001140" y="707492"/>
                    <a:pt x="7995807" y="725106"/>
                  </a:cubicBezTo>
                  <a:cubicBezTo>
                    <a:pt x="7990474" y="742721"/>
                    <a:pt x="7984378" y="760031"/>
                    <a:pt x="7977265" y="777037"/>
                  </a:cubicBezTo>
                  <a:cubicBezTo>
                    <a:pt x="7970278" y="794041"/>
                    <a:pt x="7962407" y="810654"/>
                    <a:pt x="7953643" y="826884"/>
                  </a:cubicBezTo>
                  <a:cubicBezTo>
                    <a:pt x="7945007" y="843114"/>
                    <a:pt x="7935607" y="858887"/>
                    <a:pt x="7925323" y="874192"/>
                  </a:cubicBezTo>
                  <a:cubicBezTo>
                    <a:pt x="7915161" y="889495"/>
                    <a:pt x="7904112" y="904264"/>
                    <a:pt x="7892557" y="918490"/>
                  </a:cubicBezTo>
                  <a:cubicBezTo>
                    <a:pt x="7880873" y="932714"/>
                    <a:pt x="7868427" y="946341"/>
                    <a:pt x="7855473" y="959358"/>
                  </a:cubicBezTo>
                  <a:cubicBezTo>
                    <a:pt x="7842390" y="972362"/>
                    <a:pt x="7828803" y="984707"/>
                    <a:pt x="7814578" y="996391"/>
                  </a:cubicBezTo>
                  <a:cubicBezTo>
                    <a:pt x="7800352" y="1008062"/>
                    <a:pt x="7785623" y="1019010"/>
                    <a:pt x="7770253" y="1029245"/>
                  </a:cubicBezTo>
                  <a:cubicBezTo>
                    <a:pt x="7755015" y="1039468"/>
                    <a:pt x="7739266" y="1048918"/>
                    <a:pt x="7723011" y="1057591"/>
                  </a:cubicBezTo>
                  <a:cubicBezTo>
                    <a:pt x="7706753" y="1066266"/>
                    <a:pt x="7690118" y="1074127"/>
                    <a:pt x="7673098" y="1081177"/>
                  </a:cubicBezTo>
                  <a:cubicBezTo>
                    <a:pt x="7656082" y="1088212"/>
                    <a:pt x="7638810" y="1094410"/>
                    <a:pt x="7621157" y="1099755"/>
                  </a:cubicBezTo>
                  <a:cubicBezTo>
                    <a:pt x="7603632" y="1105091"/>
                    <a:pt x="7585723" y="1109560"/>
                    <a:pt x="7567690" y="1113154"/>
                  </a:cubicBezTo>
                  <a:cubicBezTo>
                    <a:pt x="7549657" y="1116749"/>
                    <a:pt x="7531494" y="1119441"/>
                    <a:pt x="7513207" y="1121245"/>
                  </a:cubicBezTo>
                  <a:cubicBezTo>
                    <a:pt x="7494791" y="1123047"/>
                    <a:pt x="7476502" y="1123949"/>
                    <a:pt x="7458089" y="1123949"/>
                  </a:cubicBezTo>
                  <a:lnTo>
                    <a:pt x="561975" y="1123949"/>
                  </a:lnTo>
                  <a:cubicBezTo>
                    <a:pt x="543573" y="1123949"/>
                    <a:pt x="525208" y="1123047"/>
                    <a:pt x="506896" y="1121245"/>
                  </a:cubicBezTo>
                  <a:cubicBezTo>
                    <a:pt x="488582" y="1119441"/>
                    <a:pt x="470396" y="1116749"/>
                    <a:pt x="452336" y="1113154"/>
                  </a:cubicBezTo>
                  <a:cubicBezTo>
                    <a:pt x="434290" y="1109560"/>
                    <a:pt x="416458" y="1105091"/>
                    <a:pt x="398844" y="1099755"/>
                  </a:cubicBezTo>
                  <a:cubicBezTo>
                    <a:pt x="381229" y="1094410"/>
                    <a:pt x="363919" y="1088212"/>
                    <a:pt x="346927" y="1081177"/>
                  </a:cubicBezTo>
                  <a:cubicBezTo>
                    <a:pt x="329921" y="1074127"/>
                    <a:pt x="313296" y="1066266"/>
                    <a:pt x="297067" y="1057591"/>
                  </a:cubicBezTo>
                  <a:cubicBezTo>
                    <a:pt x="280836" y="1048918"/>
                    <a:pt x="265063" y="1039468"/>
                    <a:pt x="249758" y="1029245"/>
                  </a:cubicBezTo>
                  <a:cubicBezTo>
                    <a:pt x="234455" y="1019010"/>
                    <a:pt x="219698" y="1008062"/>
                    <a:pt x="205460" y="996391"/>
                  </a:cubicBezTo>
                  <a:cubicBezTo>
                    <a:pt x="191238" y="984707"/>
                    <a:pt x="177623" y="972362"/>
                    <a:pt x="164605" y="959358"/>
                  </a:cubicBezTo>
                  <a:cubicBezTo>
                    <a:pt x="151588" y="946341"/>
                    <a:pt x="139244" y="932714"/>
                    <a:pt x="127573" y="918490"/>
                  </a:cubicBezTo>
                  <a:cubicBezTo>
                    <a:pt x="115888" y="904264"/>
                    <a:pt x="104940" y="889495"/>
                    <a:pt x="94717" y="874192"/>
                  </a:cubicBezTo>
                  <a:cubicBezTo>
                    <a:pt x="84494" y="858887"/>
                    <a:pt x="75044" y="843114"/>
                    <a:pt x="66359" y="826884"/>
                  </a:cubicBezTo>
                  <a:cubicBezTo>
                    <a:pt x="57683" y="810654"/>
                    <a:pt x="49823" y="794041"/>
                    <a:pt x="42787" y="777037"/>
                  </a:cubicBezTo>
                  <a:cubicBezTo>
                    <a:pt x="35738" y="760031"/>
                    <a:pt x="29540" y="742721"/>
                    <a:pt x="24206" y="725106"/>
                  </a:cubicBezTo>
                  <a:cubicBezTo>
                    <a:pt x="18861" y="707492"/>
                    <a:pt x="14402" y="689660"/>
                    <a:pt x="10809" y="671614"/>
                  </a:cubicBezTo>
                  <a:cubicBezTo>
                    <a:pt x="7215" y="653554"/>
                    <a:pt x="4508" y="635368"/>
                    <a:pt x="2719" y="617054"/>
                  </a:cubicBezTo>
                  <a:cubicBezTo>
                    <a:pt x="902" y="598742"/>
                    <a:pt x="0" y="580377"/>
                    <a:pt x="0" y="561975"/>
                  </a:cubicBezTo>
                  <a:cubicBezTo>
                    <a:pt x="0" y="543573"/>
                    <a:pt x="902" y="525208"/>
                    <a:pt x="2719" y="506895"/>
                  </a:cubicBezTo>
                  <a:cubicBezTo>
                    <a:pt x="4508" y="488569"/>
                    <a:pt x="7215" y="470395"/>
                    <a:pt x="10809" y="452335"/>
                  </a:cubicBezTo>
                  <a:cubicBezTo>
                    <a:pt x="14402" y="434290"/>
                    <a:pt x="18861" y="416458"/>
                    <a:pt x="24206" y="398844"/>
                  </a:cubicBezTo>
                  <a:cubicBezTo>
                    <a:pt x="29540" y="381229"/>
                    <a:pt x="35738" y="363919"/>
                    <a:pt x="42787" y="346912"/>
                  </a:cubicBezTo>
                  <a:cubicBezTo>
                    <a:pt x="49823" y="329908"/>
                    <a:pt x="57683" y="313296"/>
                    <a:pt x="66359" y="297065"/>
                  </a:cubicBezTo>
                  <a:cubicBezTo>
                    <a:pt x="75044" y="280836"/>
                    <a:pt x="84494" y="265062"/>
                    <a:pt x="94717" y="249758"/>
                  </a:cubicBezTo>
                  <a:cubicBezTo>
                    <a:pt x="104940" y="234454"/>
                    <a:pt x="115888" y="219697"/>
                    <a:pt x="127573" y="205460"/>
                  </a:cubicBezTo>
                  <a:cubicBezTo>
                    <a:pt x="139244" y="191236"/>
                    <a:pt x="151588" y="177609"/>
                    <a:pt x="164605" y="164604"/>
                  </a:cubicBezTo>
                  <a:cubicBezTo>
                    <a:pt x="177623" y="151588"/>
                    <a:pt x="191238" y="139242"/>
                    <a:pt x="205460" y="127558"/>
                  </a:cubicBezTo>
                  <a:cubicBezTo>
                    <a:pt x="219698" y="115888"/>
                    <a:pt x="234455" y="104939"/>
                    <a:pt x="249758" y="94717"/>
                  </a:cubicBezTo>
                  <a:cubicBezTo>
                    <a:pt x="265063" y="84479"/>
                    <a:pt x="280836" y="75031"/>
                    <a:pt x="297067" y="66356"/>
                  </a:cubicBezTo>
                  <a:cubicBezTo>
                    <a:pt x="313296" y="57683"/>
                    <a:pt x="329921" y="49821"/>
                    <a:pt x="346927" y="42773"/>
                  </a:cubicBezTo>
                  <a:cubicBezTo>
                    <a:pt x="363919" y="35737"/>
                    <a:pt x="381229" y="29539"/>
                    <a:pt x="398844" y="24194"/>
                  </a:cubicBezTo>
                  <a:cubicBezTo>
                    <a:pt x="416458" y="18859"/>
                    <a:pt x="434290" y="14389"/>
                    <a:pt x="452336" y="10794"/>
                  </a:cubicBezTo>
                  <a:cubicBezTo>
                    <a:pt x="470396" y="7213"/>
                    <a:pt x="488582" y="4508"/>
                    <a:pt x="506896" y="2704"/>
                  </a:cubicBezTo>
                  <a:cubicBezTo>
                    <a:pt x="525208" y="902"/>
                    <a:pt x="543573" y="0"/>
                    <a:pt x="56197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Rectangle 346"/>
            <p:cNvSpPr/>
            <p:nvPr/>
          </p:nvSpPr>
          <p:spPr>
            <a:xfrm>
              <a:off x="7610970" y="262891"/>
              <a:ext cx="8260333" cy="77212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75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Нейросеть</a:t>
              </a:r>
              <a:r>
                <a:rPr lang="ru-RU" sz="3750" b="1" spc="18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375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fusionbrain.ai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380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840773" y="3276307"/>
              <a:ext cx="6537959" cy="646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215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53"/>
          <p:cNvPicPr/>
          <p:nvPr/>
        </p:nvPicPr>
        <p:blipFill>
          <a:blip r:embed="rId2"/>
          <a:stretch>
            <a:fillRect/>
          </a:stretch>
        </p:blipFill>
        <p:spPr>
          <a:xfrm>
            <a:off x="491173" y="273685"/>
            <a:ext cx="11304587" cy="61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71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11" y="7763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3600" b="1" dirty="0" err="1"/>
              <a:t>Нейросети</a:t>
            </a:r>
            <a:r>
              <a:rPr lang="ru-RU" dirty="0"/>
              <a:t> - это математические модели, имитирующие работу человеческого мозга. Они способны обучаться на основе данных и принимать решения.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	Это вид искусственного интеллекта</a:t>
            </a:r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Group 2932"/>
          <p:cNvGrpSpPr/>
          <p:nvPr/>
        </p:nvGrpSpPr>
        <p:grpSpPr>
          <a:xfrm>
            <a:off x="69011" y="77638"/>
            <a:ext cx="12042477" cy="6780362"/>
            <a:chOff x="0" y="5907507"/>
            <a:chExt cx="10155570" cy="4379492"/>
          </a:xfrm>
        </p:grpSpPr>
        <p:sp>
          <p:nvSpPr>
            <p:cNvPr id="5" name="Shape 7"/>
            <p:cNvSpPr/>
            <p:nvPr/>
          </p:nvSpPr>
          <p:spPr>
            <a:xfrm>
              <a:off x="7722566" y="5907507"/>
              <a:ext cx="2433004" cy="3476621"/>
            </a:xfrm>
            <a:custGeom>
              <a:avLst/>
              <a:gdLst/>
              <a:ahLst/>
              <a:cxnLst/>
              <a:rect l="0" t="0" r="0" b="0"/>
              <a:pathLst>
                <a:path w="2433004" h="3476621">
                  <a:moveTo>
                    <a:pt x="1738249" y="0"/>
                  </a:moveTo>
                  <a:lnTo>
                    <a:pt x="2433004" y="694729"/>
                  </a:lnTo>
                  <a:lnTo>
                    <a:pt x="2433004" y="2781893"/>
                  </a:lnTo>
                  <a:lnTo>
                    <a:pt x="1738249" y="3476621"/>
                  </a:lnTo>
                  <a:lnTo>
                    <a:pt x="0" y="1738314"/>
                  </a:lnTo>
                  <a:lnTo>
                    <a:pt x="0" y="1738311"/>
                  </a:lnTo>
                  <a:lnTo>
                    <a:pt x="17382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84C6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Shape 8"/>
            <p:cNvSpPr/>
            <p:nvPr/>
          </p:nvSpPr>
          <p:spPr>
            <a:xfrm>
              <a:off x="584319" y="8595246"/>
              <a:ext cx="2892305" cy="1691753"/>
            </a:xfrm>
            <a:custGeom>
              <a:avLst/>
              <a:gdLst/>
              <a:ahLst/>
              <a:cxnLst/>
              <a:rect l="0" t="0" r="0" b="0"/>
              <a:pathLst>
                <a:path w="2892305" h="1691753">
                  <a:moveTo>
                    <a:pt x="1691748" y="0"/>
                  </a:moveTo>
                  <a:lnTo>
                    <a:pt x="2892305" y="1200566"/>
                  </a:lnTo>
                  <a:lnTo>
                    <a:pt x="2401118" y="1691753"/>
                  </a:lnTo>
                  <a:lnTo>
                    <a:pt x="0" y="1691753"/>
                  </a:lnTo>
                  <a:lnTo>
                    <a:pt x="1691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84C6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9"/>
            <p:cNvSpPr/>
            <p:nvPr/>
          </p:nvSpPr>
          <p:spPr>
            <a:xfrm>
              <a:off x="0" y="8057503"/>
              <a:ext cx="2371114" cy="2229496"/>
            </a:xfrm>
            <a:custGeom>
              <a:avLst/>
              <a:gdLst/>
              <a:ahLst/>
              <a:cxnLst/>
              <a:rect l="0" t="0" r="0" b="0"/>
              <a:pathLst>
                <a:path w="2371114" h="2229496">
                  <a:moveTo>
                    <a:pt x="1738312" y="0"/>
                  </a:moveTo>
                  <a:lnTo>
                    <a:pt x="2371114" y="632790"/>
                  </a:lnTo>
                  <a:lnTo>
                    <a:pt x="774412" y="2229496"/>
                  </a:lnTo>
                  <a:lnTo>
                    <a:pt x="490630" y="2229496"/>
                  </a:lnTo>
                  <a:lnTo>
                    <a:pt x="0" y="1740809"/>
                  </a:lnTo>
                  <a:lnTo>
                    <a:pt x="0" y="1740807"/>
                  </a:lnTo>
                  <a:lnTo>
                    <a:pt x="173831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FB0D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10"/>
            <p:cNvSpPr/>
            <p:nvPr/>
          </p:nvSpPr>
          <p:spPr>
            <a:xfrm>
              <a:off x="3767507" y="6899999"/>
              <a:ext cx="5772152" cy="3387000"/>
            </a:xfrm>
            <a:custGeom>
              <a:avLst/>
              <a:gdLst/>
              <a:ahLst/>
              <a:cxnLst/>
              <a:rect l="0" t="0" r="0" b="0"/>
              <a:pathLst>
                <a:path w="5772152" h="3387000">
                  <a:moveTo>
                    <a:pt x="2887368" y="0"/>
                  </a:moveTo>
                  <a:lnTo>
                    <a:pt x="5772152" y="2886051"/>
                  </a:lnTo>
                  <a:lnTo>
                    <a:pt x="5772152" y="2886098"/>
                  </a:lnTo>
                  <a:lnTo>
                    <a:pt x="5271469" y="3387000"/>
                  </a:lnTo>
                  <a:lnTo>
                    <a:pt x="501148" y="3387000"/>
                  </a:lnTo>
                  <a:lnTo>
                    <a:pt x="0" y="2886075"/>
                  </a:lnTo>
                  <a:lnTo>
                    <a:pt x="0" y="2886074"/>
                  </a:lnTo>
                  <a:lnTo>
                    <a:pt x="28873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FB0D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01937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68"/>
          <p:cNvPicPr/>
          <p:nvPr/>
        </p:nvPicPr>
        <p:blipFill>
          <a:blip r:embed="rId2"/>
          <a:stretch>
            <a:fillRect/>
          </a:stretch>
        </p:blipFill>
        <p:spPr>
          <a:xfrm>
            <a:off x="552926" y="365124"/>
            <a:ext cx="11086147" cy="60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83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261"/>
          <p:cNvGrpSpPr/>
          <p:nvPr/>
        </p:nvGrpSpPr>
        <p:grpSpPr>
          <a:xfrm>
            <a:off x="142240" y="91440"/>
            <a:ext cx="11775440" cy="6299200"/>
            <a:chOff x="0" y="0"/>
            <a:chExt cx="15418777" cy="7130928"/>
          </a:xfrm>
        </p:grpSpPr>
        <p:sp>
          <p:nvSpPr>
            <p:cNvPr id="5" name="Shape 4156"/>
            <p:cNvSpPr/>
            <p:nvPr/>
          </p:nvSpPr>
          <p:spPr>
            <a:xfrm>
              <a:off x="3722192" y="0"/>
              <a:ext cx="7077074" cy="2295525"/>
            </a:xfrm>
            <a:custGeom>
              <a:avLst/>
              <a:gdLst/>
              <a:ahLst/>
              <a:cxnLst/>
              <a:rect l="0" t="0" r="0" b="0"/>
              <a:pathLst>
                <a:path w="7077074" h="2295525">
                  <a:moveTo>
                    <a:pt x="0" y="0"/>
                  </a:moveTo>
                  <a:lnTo>
                    <a:pt x="7077074" y="0"/>
                  </a:lnTo>
                  <a:lnTo>
                    <a:pt x="7077074" y="2295525"/>
                  </a:lnTo>
                  <a:lnTo>
                    <a:pt x="0" y="2295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AFA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Rectangle 373"/>
            <p:cNvSpPr/>
            <p:nvPr/>
          </p:nvSpPr>
          <p:spPr>
            <a:xfrm>
              <a:off x="4326432" y="744932"/>
              <a:ext cx="7804923" cy="10655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51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Генерация</a:t>
              </a:r>
              <a:r>
                <a:rPr lang="ru-RU" sz="5150" spc="18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51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аудио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Shape 4161"/>
            <p:cNvSpPr/>
            <p:nvPr/>
          </p:nvSpPr>
          <p:spPr>
            <a:xfrm>
              <a:off x="0" y="4644903"/>
              <a:ext cx="5676899" cy="2486025"/>
            </a:xfrm>
            <a:custGeom>
              <a:avLst/>
              <a:gdLst/>
              <a:ahLst/>
              <a:cxnLst/>
              <a:rect l="0" t="0" r="0" b="0"/>
              <a:pathLst>
                <a:path w="5676899" h="2486025">
                  <a:moveTo>
                    <a:pt x="0" y="0"/>
                  </a:moveTo>
                  <a:lnTo>
                    <a:pt x="5676899" y="0"/>
                  </a:lnTo>
                  <a:lnTo>
                    <a:pt x="5676899" y="2486025"/>
                  </a:lnTo>
                  <a:lnTo>
                    <a:pt x="0" y="24860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Rectangle 375"/>
            <p:cNvSpPr/>
            <p:nvPr/>
          </p:nvSpPr>
          <p:spPr>
            <a:xfrm>
              <a:off x="409283" y="5593283"/>
              <a:ext cx="6461326" cy="7566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6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https://mubert.com/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Shape 377"/>
            <p:cNvSpPr/>
            <p:nvPr/>
          </p:nvSpPr>
          <p:spPr>
            <a:xfrm>
              <a:off x="4042751" y="2050442"/>
              <a:ext cx="1551482" cy="2742995"/>
            </a:xfrm>
            <a:custGeom>
              <a:avLst/>
              <a:gdLst/>
              <a:ahLst/>
              <a:cxnLst/>
              <a:rect l="0" t="0" r="0" b="0"/>
              <a:pathLst>
                <a:path w="1551482" h="2742995">
                  <a:moveTo>
                    <a:pt x="1305953" y="0"/>
                  </a:moveTo>
                  <a:lnTo>
                    <a:pt x="1551482" y="122351"/>
                  </a:lnTo>
                  <a:lnTo>
                    <a:pt x="245516" y="2742995"/>
                  </a:lnTo>
                  <a:lnTo>
                    <a:pt x="0" y="2620644"/>
                  </a:lnTo>
                  <a:lnTo>
                    <a:pt x="130595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0" name="Shape 379"/>
            <p:cNvSpPr/>
            <p:nvPr/>
          </p:nvSpPr>
          <p:spPr>
            <a:xfrm>
              <a:off x="4042751" y="2050442"/>
              <a:ext cx="1551482" cy="2742995"/>
            </a:xfrm>
            <a:custGeom>
              <a:avLst/>
              <a:gdLst/>
              <a:ahLst/>
              <a:cxnLst/>
              <a:rect l="0" t="0" r="0" b="0"/>
              <a:pathLst>
                <a:path w="1551482" h="2742995">
                  <a:moveTo>
                    <a:pt x="1305953" y="0"/>
                  </a:moveTo>
                  <a:lnTo>
                    <a:pt x="1551482" y="122351"/>
                  </a:lnTo>
                  <a:lnTo>
                    <a:pt x="245516" y="2742995"/>
                  </a:lnTo>
                  <a:lnTo>
                    <a:pt x="0" y="2620644"/>
                  </a:lnTo>
                  <a:lnTo>
                    <a:pt x="130595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Shape 381"/>
            <p:cNvSpPr/>
            <p:nvPr/>
          </p:nvSpPr>
          <p:spPr>
            <a:xfrm>
              <a:off x="9273751" y="2053794"/>
              <a:ext cx="1658391" cy="2714040"/>
            </a:xfrm>
            <a:custGeom>
              <a:avLst/>
              <a:gdLst/>
              <a:ahLst/>
              <a:cxnLst/>
              <a:rect l="0" t="0" r="0" b="0"/>
              <a:pathLst>
                <a:path w="1658391" h="2714040">
                  <a:moveTo>
                    <a:pt x="240449" y="0"/>
                  </a:moveTo>
                  <a:lnTo>
                    <a:pt x="1658391" y="2581986"/>
                  </a:lnTo>
                  <a:lnTo>
                    <a:pt x="1417942" y="2714040"/>
                  </a:lnTo>
                  <a:lnTo>
                    <a:pt x="0" y="132042"/>
                  </a:lnTo>
                  <a:lnTo>
                    <a:pt x="2404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383"/>
            <p:cNvSpPr/>
            <p:nvPr/>
          </p:nvSpPr>
          <p:spPr>
            <a:xfrm>
              <a:off x="9273751" y="2053794"/>
              <a:ext cx="1658391" cy="2714040"/>
            </a:xfrm>
            <a:custGeom>
              <a:avLst/>
              <a:gdLst/>
              <a:ahLst/>
              <a:cxnLst/>
              <a:rect l="0" t="0" r="0" b="0"/>
              <a:pathLst>
                <a:path w="1658391" h="2714040">
                  <a:moveTo>
                    <a:pt x="240449" y="0"/>
                  </a:moveTo>
                  <a:lnTo>
                    <a:pt x="1658391" y="2581986"/>
                  </a:lnTo>
                  <a:lnTo>
                    <a:pt x="1417942" y="2714040"/>
                  </a:lnTo>
                  <a:lnTo>
                    <a:pt x="0" y="132042"/>
                  </a:lnTo>
                  <a:lnTo>
                    <a:pt x="24044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Shape 4164"/>
            <p:cNvSpPr/>
            <p:nvPr/>
          </p:nvSpPr>
          <p:spPr>
            <a:xfrm>
              <a:off x="9012528" y="4644898"/>
              <a:ext cx="5972174" cy="2324099"/>
            </a:xfrm>
            <a:custGeom>
              <a:avLst/>
              <a:gdLst/>
              <a:ahLst/>
              <a:cxnLst/>
              <a:rect l="0" t="0" r="0" b="0"/>
              <a:pathLst>
                <a:path w="5972174" h="2324099">
                  <a:moveTo>
                    <a:pt x="0" y="0"/>
                  </a:moveTo>
                  <a:lnTo>
                    <a:pt x="5972174" y="0"/>
                  </a:lnTo>
                  <a:lnTo>
                    <a:pt x="5972174" y="2324099"/>
                  </a:lnTo>
                  <a:lnTo>
                    <a:pt x="0" y="232409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Rectangle 385"/>
            <p:cNvSpPr/>
            <p:nvPr/>
          </p:nvSpPr>
          <p:spPr>
            <a:xfrm>
              <a:off x="9938231" y="5517083"/>
              <a:ext cx="5480546" cy="75668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6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https://apihost.ru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617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824"/>
          <p:cNvPicPr/>
          <p:nvPr/>
        </p:nvPicPr>
        <p:blipFill>
          <a:blip r:embed="rId2"/>
          <a:stretch>
            <a:fillRect/>
          </a:stretch>
        </p:blipFill>
        <p:spPr>
          <a:xfrm>
            <a:off x="402909" y="481330"/>
            <a:ext cx="11555412" cy="591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4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828"/>
          <p:cNvPicPr/>
          <p:nvPr/>
        </p:nvPicPr>
        <p:blipFill>
          <a:blip r:embed="rId2"/>
          <a:stretch>
            <a:fillRect/>
          </a:stretch>
        </p:blipFill>
        <p:spPr>
          <a:xfrm>
            <a:off x="581025" y="40005"/>
            <a:ext cx="11029950" cy="67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06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95"/>
          <p:cNvGrpSpPr/>
          <p:nvPr/>
        </p:nvGrpSpPr>
        <p:grpSpPr>
          <a:xfrm>
            <a:off x="5707585" y="15700"/>
            <a:ext cx="6484416" cy="3641900"/>
            <a:chOff x="0" y="0"/>
            <a:chExt cx="10659187" cy="5349547"/>
          </a:xfrm>
        </p:grpSpPr>
        <p:sp>
          <p:nvSpPr>
            <p:cNvPr id="5" name="Shape 651"/>
            <p:cNvSpPr/>
            <p:nvPr/>
          </p:nvSpPr>
          <p:spPr>
            <a:xfrm>
              <a:off x="4278162" y="0"/>
              <a:ext cx="2941384" cy="1929688"/>
            </a:xfrm>
            <a:custGeom>
              <a:avLst/>
              <a:gdLst/>
              <a:ahLst/>
              <a:cxnLst/>
              <a:rect l="0" t="0" r="0" b="0"/>
              <a:pathLst>
                <a:path w="2941384" h="1929688">
                  <a:moveTo>
                    <a:pt x="729142" y="0"/>
                  </a:moveTo>
                  <a:lnTo>
                    <a:pt x="2749659" y="0"/>
                  </a:lnTo>
                  <a:lnTo>
                    <a:pt x="2941384" y="191327"/>
                  </a:lnTo>
                  <a:lnTo>
                    <a:pt x="2941384" y="191426"/>
                  </a:lnTo>
                  <a:lnTo>
                    <a:pt x="1203059" y="1929688"/>
                  </a:lnTo>
                  <a:lnTo>
                    <a:pt x="1203058" y="1929688"/>
                  </a:lnTo>
                  <a:lnTo>
                    <a:pt x="0" y="729121"/>
                  </a:lnTo>
                  <a:lnTo>
                    <a:pt x="72914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84C6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Shape 652"/>
            <p:cNvSpPr/>
            <p:nvPr/>
          </p:nvSpPr>
          <p:spPr>
            <a:xfrm>
              <a:off x="3742922" y="0"/>
              <a:ext cx="1454454" cy="824168"/>
            </a:xfrm>
            <a:custGeom>
              <a:avLst/>
              <a:gdLst/>
              <a:ahLst/>
              <a:cxnLst/>
              <a:rect l="0" t="0" r="0" b="0"/>
              <a:pathLst>
                <a:path w="1454454" h="824168">
                  <a:moveTo>
                    <a:pt x="191374" y="0"/>
                  </a:moveTo>
                  <a:lnTo>
                    <a:pt x="1454454" y="0"/>
                  </a:lnTo>
                  <a:lnTo>
                    <a:pt x="630288" y="824168"/>
                  </a:lnTo>
                  <a:lnTo>
                    <a:pt x="0" y="191377"/>
                  </a:lnTo>
                  <a:lnTo>
                    <a:pt x="0" y="191376"/>
                  </a:lnTo>
                  <a:lnTo>
                    <a:pt x="1913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FB0D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Shape 656"/>
            <p:cNvSpPr/>
            <p:nvPr/>
          </p:nvSpPr>
          <p:spPr>
            <a:xfrm>
              <a:off x="5655467" y="0"/>
              <a:ext cx="5003721" cy="5328984"/>
            </a:xfrm>
            <a:custGeom>
              <a:avLst/>
              <a:gdLst/>
              <a:ahLst/>
              <a:cxnLst/>
              <a:rect l="0" t="0" r="0" b="0"/>
              <a:pathLst>
                <a:path w="5003721" h="5328984">
                  <a:moveTo>
                    <a:pt x="2105118" y="0"/>
                  </a:moveTo>
                  <a:lnTo>
                    <a:pt x="4344876" y="0"/>
                  </a:lnTo>
                  <a:lnTo>
                    <a:pt x="5003721" y="658837"/>
                  </a:lnTo>
                  <a:lnTo>
                    <a:pt x="5003721" y="3549320"/>
                  </a:lnTo>
                  <a:lnTo>
                    <a:pt x="3225416" y="5328984"/>
                  </a:lnTo>
                  <a:lnTo>
                    <a:pt x="0" y="2103516"/>
                  </a:lnTo>
                  <a:lnTo>
                    <a:pt x="0" y="2103513"/>
                  </a:lnTo>
                  <a:lnTo>
                    <a:pt x="210511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84C6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" name="Shape 4167"/>
            <p:cNvSpPr/>
            <p:nvPr/>
          </p:nvSpPr>
          <p:spPr>
            <a:xfrm>
              <a:off x="0" y="5254297"/>
              <a:ext cx="3914775" cy="95250"/>
            </a:xfrm>
            <a:custGeom>
              <a:avLst/>
              <a:gdLst/>
              <a:ahLst/>
              <a:cxnLst/>
              <a:rect l="0" t="0" r="0" b="0"/>
              <a:pathLst>
                <a:path w="3914775" h="95250">
                  <a:moveTo>
                    <a:pt x="0" y="0"/>
                  </a:moveTo>
                  <a:lnTo>
                    <a:pt x="3914775" y="0"/>
                  </a:lnTo>
                  <a:lnTo>
                    <a:pt x="3914775" y="95250"/>
                  </a:lnTo>
                  <a:lnTo>
                    <a:pt x="0" y="9525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FB0D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3396"/>
          <p:cNvGrpSpPr/>
          <p:nvPr/>
        </p:nvGrpSpPr>
        <p:grpSpPr>
          <a:xfrm>
            <a:off x="355722" y="0"/>
            <a:ext cx="6116198" cy="6197600"/>
            <a:chOff x="0" y="0"/>
            <a:chExt cx="6746505" cy="7458978"/>
          </a:xfrm>
        </p:grpSpPr>
        <p:sp>
          <p:nvSpPr>
            <p:cNvPr id="10" name="Shape 653"/>
            <p:cNvSpPr/>
            <p:nvPr/>
          </p:nvSpPr>
          <p:spPr>
            <a:xfrm>
              <a:off x="5334280" y="0"/>
              <a:ext cx="1412225" cy="1218907"/>
            </a:xfrm>
            <a:custGeom>
              <a:avLst/>
              <a:gdLst/>
              <a:ahLst/>
              <a:cxnLst/>
              <a:rect l="0" t="0" r="0" b="0"/>
              <a:pathLst>
                <a:path w="1412225" h="1218907">
                  <a:moveTo>
                    <a:pt x="1025754" y="0"/>
                  </a:moveTo>
                  <a:lnTo>
                    <a:pt x="1412225" y="0"/>
                  </a:lnTo>
                  <a:lnTo>
                    <a:pt x="192228" y="1218907"/>
                  </a:lnTo>
                  <a:lnTo>
                    <a:pt x="192226" y="1218907"/>
                  </a:lnTo>
                  <a:lnTo>
                    <a:pt x="0" y="1026668"/>
                  </a:lnTo>
                  <a:lnTo>
                    <a:pt x="0" y="1026668"/>
                  </a:lnTo>
                  <a:lnTo>
                    <a:pt x="10257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FB0D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Shape 654"/>
            <p:cNvSpPr/>
            <p:nvPr/>
          </p:nvSpPr>
          <p:spPr>
            <a:xfrm>
              <a:off x="2881783" y="605562"/>
              <a:ext cx="3476612" cy="3476625"/>
            </a:xfrm>
            <a:custGeom>
              <a:avLst/>
              <a:gdLst/>
              <a:ahLst/>
              <a:cxnLst/>
              <a:rect l="0" t="0" r="0" b="0"/>
              <a:pathLst>
                <a:path w="3476612" h="3476625">
                  <a:moveTo>
                    <a:pt x="1739557" y="0"/>
                  </a:moveTo>
                  <a:lnTo>
                    <a:pt x="3476612" y="1738312"/>
                  </a:lnTo>
                  <a:lnTo>
                    <a:pt x="1739557" y="3476625"/>
                  </a:lnTo>
                  <a:lnTo>
                    <a:pt x="1739556" y="3476625"/>
                  </a:lnTo>
                  <a:lnTo>
                    <a:pt x="0" y="1738312"/>
                  </a:lnTo>
                  <a:lnTo>
                    <a:pt x="1739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84C6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2" name="Shape 655"/>
            <p:cNvSpPr/>
            <p:nvPr/>
          </p:nvSpPr>
          <p:spPr>
            <a:xfrm>
              <a:off x="0" y="1010552"/>
              <a:ext cx="4470197" cy="6448426"/>
            </a:xfrm>
            <a:custGeom>
              <a:avLst/>
              <a:gdLst/>
              <a:ahLst/>
              <a:cxnLst/>
              <a:rect l="0" t="0" r="0" b="0"/>
              <a:pathLst>
                <a:path w="4470197" h="6448426">
                  <a:moveTo>
                    <a:pt x="1247239" y="0"/>
                  </a:moveTo>
                  <a:lnTo>
                    <a:pt x="4470197" y="3225471"/>
                  </a:lnTo>
                  <a:lnTo>
                    <a:pt x="1247239" y="6448426"/>
                  </a:lnTo>
                  <a:lnTo>
                    <a:pt x="1247239" y="6448426"/>
                  </a:lnTo>
                  <a:lnTo>
                    <a:pt x="0" y="5202158"/>
                  </a:lnTo>
                  <a:lnTo>
                    <a:pt x="0" y="1247241"/>
                  </a:lnTo>
                  <a:lnTo>
                    <a:pt x="124723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FB0D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Shape 657"/>
            <p:cNvSpPr/>
            <p:nvPr/>
          </p:nvSpPr>
          <p:spPr>
            <a:xfrm>
              <a:off x="566177" y="0"/>
              <a:ext cx="4334637" cy="2166480"/>
            </a:xfrm>
            <a:custGeom>
              <a:avLst/>
              <a:gdLst/>
              <a:ahLst/>
              <a:cxnLst/>
              <a:rect l="0" t="0" r="0" b="0"/>
              <a:pathLst>
                <a:path w="4334637" h="2166480">
                  <a:moveTo>
                    <a:pt x="0" y="0"/>
                  </a:moveTo>
                  <a:lnTo>
                    <a:pt x="4334637" y="0"/>
                  </a:lnTo>
                  <a:lnTo>
                    <a:pt x="2167322" y="2166480"/>
                  </a:lnTo>
                  <a:lnTo>
                    <a:pt x="2167320" y="216648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84C6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053001" y="741680"/>
            <a:ext cx="4059892" cy="19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2059351" y="879236"/>
            <a:ext cx="4059892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596640" y="3844503"/>
            <a:ext cx="81057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5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Нейросети</a:t>
            </a:r>
            <a:r>
              <a:rPr kumimoji="0" lang="ru-RU" altLang="ru-RU" sz="35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- это увлекательная тема, и она сделает образование </a:t>
            </a:r>
            <a:r>
              <a:rPr kumimoji="0" lang="ru-RU" altLang="ru-RU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более инновационным </a:t>
            </a:r>
            <a:r>
              <a:rPr kumimoji="0" lang="ru-RU" altLang="ru-RU" sz="35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 </a:t>
            </a:r>
            <a:r>
              <a:rPr kumimoji="0" lang="ru-RU" altLang="ru-RU" sz="35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персонализированным</a:t>
            </a:r>
            <a:r>
              <a:rPr kumimoji="0" lang="ru-RU" altLang="ru-RU" sz="35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7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b="1" dirty="0"/>
              <a:t>Преимущества </a:t>
            </a:r>
            <a:r>
              <a:rPr lang="ru-RU" sz="6700" b="1" dirty="0" err="1"/>
              <a:t>нейросетей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95"/>
          <p:cNvPicPr/>
          <p:nvPr/>
        </p:nvPicPr>
        <p:blipFill>
          <a:blip r:embed="rId2"/>
          <a:stretch>
            <a:fillRect/>
          </a:stretch>
        </p:blipFill>
        <p:spPr>
          <a:xfrm>
            <a:off x="115019" y="1690689"/>
            <a:ext cx="1207698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5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520" y="33464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/>
              <a:t>Какие задачи можно делегировать </a:t>
            </a:r>
            <a:r>
              <a:rPr lang="ru-RU" sz="4800" b="1" dirty="0" err="1"/>
              <a:t>нейросети</a:t>
            </a:r>
            <a:br>
              <a:rPr lang="ru-RU" sz="4800" b="1" dirty="0"/>
            </a:br>
            <a:endParaRPr lang="ru-RU" sz="48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65361"/>
              </p:ext>
            </p:extLst>
          </p:nvPr>
        </p:nvGraphicFramePr>
        <p:xfrm>
          <a:off x="1889760" y="1660208"/>
          <a:ext cx="81280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6454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Создавать тексты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загадки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сюжеты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планы уроков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стилизация текстов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Создавать аудио 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озвучка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диалоги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орфоэпия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музыкальные композиции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965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Создавать изображения  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/>
                        <a:t>иллюстрации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/>
                        <a:t>изображения для вопросов поддерживающие </a:t>
                      </a:r>
                      <a:r>
                        <a:rPr lang="ru-RU" sz="2400" dirty="0" err="1"/>
                        <a:t>мемы</a:t>
                      </a:r>
                      <a:r>
                        <a:rPr lang="ru-RU" sz="2400" dirty="0"/>
                        <a:t>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Создавать презентации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/>
                        <a:t>визитка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/>
                        <a:t>сайт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/>
                        <a:t>презентация по тексту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587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1"/>
          <p:cNvSpPr>
            <a:spLocks noChangeArrowheads="1"/>
          </p:cNvSpPr>
          <p:nvPr/>
        </p:nvSpPr>
        <p:spPr bwMode="auto">
          <a:xfrm>
            <a:off x="-1068198" y="-3788422"/>
            <a:ext cx="8983631" cy="31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9" name="Group 3143"/>
          <p:cNvGrpSpPr/>
          <p:nvPr/>
        </p:nvGrpSpPr>
        <p:grpSpPr>
          <a:xfrm>
            <a:off x="142240" y="132080"/>
            <a:ext cx="11694160" cy="6278880"/>
            <a:chOff x="0" y="0"/>
            <a:chExt cx="15870975" cy="9224080"/>
          </a:xfrm>
        </p:grpSpPr>
        <p:sp>
          <p:nvSpPr>
            <p:cNvPr id="40" name="Shape 4070"/>
            <p:cNvSpPr/>
            <p:nvPr/>
          </p:nvSpPr>
          <p:spPr>
            <a:xfrm>
              <a:off x="0" y="3460102"/>
              <a:ext cx="6934199" cy="2114550"/>
            </a:xfrm>
            <a:custGeom>
              <a:avLst/>
              <a:gdLst/>
              <a:ahLst/>
              <a:cxnLst/>
              <a:rect l="0" t="0" r="0" b="0"/>
              <a:pathLst>
                <a:path w="6934199" h="2114550">
                  <a:moveTo>
                    <a:pt x="0" y="0"/>
                  </a:moveTo>
                  <a:lnTo>
                    <a:pt x="6934199" y="0"/>
                  </a:lnTo>
                  <a:lnTo>
                    <a:pt x="6934199" y="2114550"/>
                  </a:lnTo>
                  <a:lnTo>
                    <a:pt x="0" y="211455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1" name="Rectangle 143"/>
            <p:cNvSpPr/>
            <p:nvPr/>
          </p:nvSpPr>
          <p:spPr>
            <a:xfrm>
              <a:off x="1270701" y="3469712"/>
              <a:ext cx="5842402" cy="1403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6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Создание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2" name="Rectangle 144"/>
            <p:cNvSpPr/>
            <p:nvPr/>
          </p:nvSpPr>
          <p:spPr>
            <a:xfrm>
              <a:off x="477596" y="4507937"/>
              <a:ext cx="7951823" cy="14037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6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презентаций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3" name="Shape 4075"/>
            <p:cNvSpPr/>
            <p:nvPr/>
          </p:nvSpPr>
          <p:spPr>
            <a:xfrm>
              <a:off x="11908576" y="6823780"/>
              <a:ext cx="3962399" cy="2400300"/>
            </a:xfrm>
            <a:custGeom>
              <a:avLst/>
              <a:gdLst/>
              <a:ahLst/>
              <a:cxnLst/>
              <a:rect l="0" t="0" r="0" b="0"/>
              <a:pathLst>
                <a:path w="3962399" h="2400300">
                  <a:moveTo>
                    <a:pt x="0" y="0"/>
                  </a:moveTo>
                  <a:lnTo>
                    <a:pt x="3962399" y="0"/>
                  </a:lnTo>
                  <a:lnTo>
                    <a:pt x="3962399" y="2400300"/>
                  </a:lnTo>
                  <a:lnTo>
                    <a:pt x="0" y="2400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4" name="Shape 4076"/>
            <p:cNvSpPr/>
            <p:nvPr/>
          </p:nvSpPr>
          <p:spPr>
            <a:xfrm>
              <a:off x="11908576" y="0"/>
              <a:ext cx="3962399" cy="2400300"/>
            </a:xfrm>
            <a:custGeom>
              <a:avLst/>
              <a:gdLst/>
              <a:ahLst/>
              <a:cxnLst/>
              <a:rect l="0" t="0" r="0" b="0"/>
              <a:pathLst>
                <a:path w="3962399" h="2400300">
                  <a:moveTo>
                    <a:pt x="0" y="0"/>
                  </a:moveTo>
                  <a:lnTo>
                    <a:pt x="3962399" y="0"/>
                  </a:lnTo>
                  <a:lnTo>
                    <a:pt x="3962399" y="2400300"/>
                  </a:lnTo>
                  <a:lnTo>
                    <a:pt x="0" y="24003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5" name="Shape 4077"/>
            <p:cNvSpPr/>
            <p:nvPr/>
          </p:nvSpPr>
          <p:spPr>
            <a:xfrm>
              <a:off x="11908576" y="3481184"/>
              <a:ext cx="3962399" cy="2390775"/>
            </a:xfrm>
            <a:custGeom>
              <a:avLst/>
              <a:gdLst/>
              <a:ahLst/>
              <a:cxnLst/>
              <a:rect l="0" t="0" r="0" b="0"/>
              <a:pathLst>
                <a:path w="3962399" h="2390775">
                  <a:moveTo>
                    <a:pt x="0" y="0"/>
                  </a:moveTo>
                  <a:lnTo>
                    <a:pt x="3962399" y="0"/>
                  </a:lnTo>
                  <a:lnTo>
                    <a:pt x="3962399" y="2390775"/>
                  </a:lnTo>
                  <a:lnTo>
                    <a:pt x="0" y="239077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6" name="Shape 4078"/>
            <p:cNvSpPr/>
            <p:nvPr/>
          </p:nvSpPr>
          <p:spPr>
            <a:xfrm>
              <a:off x="6797623" y="4411119"/>
              <a:ext cx="3256229" cy="274320"/>
            </a:xfrm>
            <a:custGeom>
              <a:avLst/>
              <a:gdLst/>
              <a:ahLst/>
              <a:cxnLst/>
              <a:rect l="0" t="0" r="0" b="0"/>
              <a:pathLst>
                <a:path w="3256229" h="274320">
                  <a:moveTo>
                    <a:pt x="0" y="0"/>
                  </a:moveTo>
                  <a:lnTo>
                    <a:pt x="3256229" y="0"/>
                  </a:lnTo>
                  <a:lnTo>
                    <a:pt x="3256229" y="274320"/>
                  </a:lnTo>
                  <a:lnTo>
                    <a:pt x="0" y="27432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7" name="Shape 151"/>
            <p:cNvSpPr/>
            <p:nvPr/>
          </p:nvSpPr>
          <p:spPr>
            <a:xfrm>
              <a:off x="9927258" y="1020473"/>
              <a:ext cx="302577" cy="7409386"/>
            </a:xfrm>
            <a:custGeom>
              <a:avLst/>
              <a:gdLst/>
              <a:ahLst/>
              <a:cxnLst/>
              <a:rect l="0" t="0" r="0" b="0"/>
              <a:pathLst>
                <a:path w="302577" h="7409386">
                  <a:moveTo>
                    <a:pt x="274320" y="0"/>
                  </a:moveTo>
                  <a:lnTo>
                    <a:pt x="302577" y="7408340"/>
                  </a:lnTo>
                  <a:lnTo>
                    <a:pt x="28270" y="7409386"/>
                  </a:lnTo>
                  <a:lnTo>
                    <a:pt x="0" y="1042"/>
                  </a:lnTo>
                  <a:lnTo>
                    <a:pt x="2743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8" name="Shape 153"/>
            <p:cNvSpPr/>
            <p:nvPr/>
          </p:nvSpPr>
          <p:spPr>
            <a:xfrm>
              <a:off x="9927258" y="1020473"/>
              <a:ext cx="302577" cy="7409386"/>
            </a:xfrm>
            <a:custGeom>
              <a:avLst/>
              <a:gdLst/>
              <a:ahLst/>
              <a:cxnLst/>
              <a:rect l="0" t="0" r="0" b="0"/>
              <a:pathLst>
                <a:path w="302577" h="7409386">
                  <a:moveTo>
                    <a:pt x="274320" y="0"/>
                  </a:moveTo>
                  <a:lnTo>
                    <a:pt x="302577" y="7408340"/>
                  </a:lnTo>
                  <a:lnTo>
                    <a:pt x="28270" y="7409386"/>
                  </a:lnTo>
                  <a:lnTo>
                    <a:pt x="0" y="1042"/>
                  </a:lnTo>
                  <a:lnTo>
                    <a:pt x="2743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9" name="Shape 4079"/>
            <p:cNvSpPr/>
            <p:nvPr/>
          </p:nvSpPr>
          <p:spPr>
            <a:xfrm>
              <a:off x="10053025" y="1158167"/>
              <a:ext cx="1914956" cy="274320"/>
            </a:xfrm>
            <a:custGeom>
              <a:avLst/>
              <a:gdLst/>
              <a:ahLst/>
              <a:cxnLst/>
              <a:rect l="0" t="0" r="0" b="0"/>
              <a:pathLst>
                <a:path w="1914956" h="274320">
                  <a:moveTo>
                    <a:pt x="0" y="0"/>
                  </a:moveTo>
                  <a:lnTo>
                    <a:pt x="1914956" y="0"/>
                  </a:lnTo>
                  <a:lnTo>
                    <a:pt x="1914956" y="274320"/>
                  </a:lnTo>
                  <a:lnTo>
                    <a:pt x="0" y="27432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0" name="Shape 4080"/>
            <p:cNvSpPr/>
            <p:nvPr/>
          </p:nvSpPr>
          <p:spPr>
            <a:xfrm>
              <a:off x="10091900" y="4411982"/>
              <a:ext cx="1934387" cy="274320"/>
            </a:xfrm>
            <a:custGeom>
              <a:avLst/>
              <a:gdLst/>
              <a:ahLst/>
              <a:cxnLst/>
              <a:rect l="0" t="0" r="0" b="0"/>
              <a:pathLst>
                <a:path w="1934387" h="274320">
                  <a:moveTo>
                    <a:pt x="0" y="0"/>
                  </a:moveTo>
                  <a:lnTo>
                    <a:pt x="1934387" y="0"/>
                  </a:lnTo>
                  <a:lnTo>
                    <a:pt x="1934387" y="274320"/>
                  </a:lnTo>
                  <a:lnTo>
                    <a:pt x="0" y="27432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1" name="Shape 4081"/>
            <p:cNvSpPr/>
            <p:nvPr/>
          </p:nvSpPr>
          <p:spPr>
            <a:xfrm>
              <a:off x="10091927" y="8017866"/>
              <a:ext cx="1895512" cy="274320"/>
            </a:xfrm>
            <a:custGeom>
              <a:avLst/>
              <a:gdLst/>
              <a:ahLst/>
              <a:cxnLst/>
              <a:rect l="0" t="0" r="0" b="0"/>
              <a:pathLst>
                <a:path w="1895512" h="274320">
                  <a:moveTo>
                    <a:pt x="0" y="0"/>
                  </a:moveTo>
                  <a:lnTo>
                    <a:pt x="1895512" y="0"/>
                  </a:lnTo>
                  <a:lnTo>
                    <a:pt x="1895512" y="274320"/>
                  </a:lnTo>
                  <a:lnTo>
                    <a:pt x="0" y="27432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2" name="Rectangle 160"/>
            <p:cNvSpPr/>
            <p:nvPr/>
          </p:nvSpPr>
          <p:spPr>
            <a:xfrm>
              <a:off x="12804865" y="845402"/>
              <a:ext cx="2665960" cy="80301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9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Prezo.ai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3" name="Rectangle 161"/>
            <p:cNvSpPr/>
            <p:nvPr/>
          </p:nvSpPr>
          <p:spPr>
            <a:xfrm>
              <a:off x="12170163" y="4373538"/>
              <a:ext cx="4166591" cy="80301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9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Gamma.app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Rectangle 162"/>
            <p:cNvSpPr/>
            <p:nvPr/>
          </p:nvSpPr>
          <p:spPr>
            <a:xfrm>
              <a:off x="12484874" y="7679398"/>
              <a:ext cx="3723255" cy="80301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9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wepik.com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836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604" y="984885"/>
            <a:ext cx="4790440" cy="1325563"/>
          </a:xfrm>
        </p:spPr>
        <p:txBody>
          <a:bodyPr/>
          <a:lstStyle/>
          <a:p>
            <a:r>
              <a:rPr lang="ru-RU" b="1" dirty="0" err="1"/>
              <a:t>Нейросеть</a:t>
            </a:r>
            <a:r>
              <a:rPr lang="ru-RU" b="1" dirty="0"/>
              <a:t> Prezo.ai </a:t>
            </a:r>
          </a:p>
        </p:txBody>
      </p:sp>
      <p:grpSp>
        <p:nvGrpSpPr>
          <p:cNvPr id="4" name="Group 3915"/>
          <p:cNvGrpSpPr/>
          <p:nvPr/>
        </p:nvGrpSpPr>
        <p:grpSpPr>
          <a:xfrm>
            <a:off x="75248" y="71120"/>
            <a:ext cx="12116752" cy="6633871"/>
            <a:chOff x="2976940" y="-81287"/>
            <a:chExt cx="12116998" cy="6634487"/>
          </a:xfrm>
        </p:grpSpPr>
        <p:pic>
          <p:nvPicPr>
            <p:cNvPr id="5" name="Picture 16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976940" y="3586815"/>
              <a:ext cx="5665267" cy="2966385"/>
            </a:xfrm>
            <a:prstGeom prst="rect">
              <a:avLst/>
            </a:prstGeom>
          </p:spPr>
        </p:pic>
        <p:pic>
          <p:nvPicPr>
            <p:cNvPr id="6" name="Picture 16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642207" y="-81287"/>
              <a:ext cx="6451731" cy="6634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983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360" y="334645"/>
            <a:ext cx="5867400" cy="1325563"/>
          </a:xfrm>
        </p:spPr>
        <p:txBody>
          <a:bodyPr/>
          <a:lstStyle/>
          <a:p>
            <a:r>
              <a:rPr lang="ru-RU" b="1" dirty="0" err="1"/>
              <a:t>Нейросеть</a:t>
            </a:r>
            <a:r>
              <a:rPr lang="ru-RU" b="1" dirty="0"/>
              <a:t> </a:t>
            </a:r>
            <a:r>
              <a:rPr lang="ru-RU" b="1" dirty="0" err="1"/>
              <a:t>Gamma.app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179281" y="-3668064"/>
            <a:ext cx="8762819" cy="28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2" name="Picture 37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73" y="0"/>
            <a:ext cx="5321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-1128356" y="-3867619"/>
            <a:ext cx="876281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0" b="0" i="0" u="none" strike="noStrike" cap="none" normalizeH="0" baseline="0">
                <a:ln>
                  <a:noFill/>
                </a:ln>
                <a:solidFill>
                  <a:srgbClr val="F2EBE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Нейросеть Gamma.app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19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282700"/>
            <a:ext cx="6870473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6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" y="687704"/>
            <a:ext cx="11262360" cy="1325563"/>
          </a:xfrm>
        </p:spPr>
        <p:txBody>
          <a:bodyPr/>
          <a:lstStyle/>
          <a:p>
            <a:r>
              <a:rPr lang="ru-RU" b="1" dirty="0" err="1"/>
              <a:t>Нейросеть</a:t>
            </a:r>
            <a:r>
              <a:rPr lang="ru-RU" b="1" dirty="0"/>
              <a:t> wepik.com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10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2885440"/>
            <a:ext cx="5455920" cy="3972560"/>
          </a:xfrm>
          <a:prstGeom prst="rect">
            <a:avLst/>
          </a:prstGeom>
        </p:spPr>
      </p:pic>
      <p:pic>
        <p:nvPicPr>
          <p:cNvPr id="5" name="Picture 3761"/>
          <p:cNvPicPr/>
          <p:nvPr/>
        </p:nvPicPr>
        <p:blipFill>
          <a:blip r:embed="rId3"/>
          <a:stretch>
            <a:fillRect/>
          </a:stretch>
        </p:blipFill>
        <p:spPr>
          <a:xfrm>
            <a:off x="5455921" y="81280"/>
            <a:ext cx="648208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66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3219684" y="289206"/>
            <a:ext cx="8972315" cy="16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Group 3736"/>
          <p:cNvGrpSpPr/>
          <p:nvPr/>
        </p:nvGrpSpPr>
        <p:grpSpPr>
          <a:xfrm>
            <a:off x="128708" y="289206"/>
            <a:ext cx="12063291" cy="6217920"/>
            <a:chOff x="0" y="0"/>
            <a:chExt cx="17549243" cy="8031390"/>
          </a:xfrm>
        </p:grpSpPr>
        <p:sp>
          <p:nvSpPr>
            <p:cNvPr id="6" name="Shape 4088"/>
            <p:cNvSpPr/>
            <p:nvPr/>
          </p:nvSpPr>
          <p:spPr>
            <a:xfrm>
              <a:off x="5468794" y="2862262"/>
              <a:ext cx="6000749" cy="2238375"/>
            </a:xfrm>
            <a:custGeom>
              <a:avLst/>
              <a:gdLst/>
              <a:ahLst/>
              <a:cxnLst/>
              <a:rect l="0" t="0" r="0" b="0"/>
              <a:pathLst>
                <a:path w="6000749" h="2238375">
                  <a:moveTo>
                    <a:pt x="0" y="0"/>
                  </a:moveTo>
                  <a:lnTo>
                    <a:pt x="6000749" y="0"/>
                  </a:lnTo>
                  <a:lnTo>
                    <a:pt x="6000749" y="2238375"/>
                  </a:lnTo>
                  <a:lnTo>
                    <a:pt x="0" y="223837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AFA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Rectangle 3510"/>
            <p:cNvSpPr/>
            <p:nvPr/>
          </p:nvSpPr>
          <p:spPr>
            <a:xfrm>
              <a:off x="5683474" y="3178447"/>
              <a:ext cx="7229663" cy="10655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Генерация</a:t>
              </a:r>
              <a:r>
                <a:rPr lang="ru-RU" sz="4000" spc="18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текста</a:t>
              </a:r>
              <a:endParaRPr lang="ru-RU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3512"/>
            <p:cNvSpPr/>
            <p:nvPr/>
          </p:nvSpPr>
          <p:spPr>
            <a:xfrm>
              <a:off x="11067760" y="3188094"/>
              <a:ext cx="509605" cy="10655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218"/>
            <p:cNvSpPr/>
            <p:nvPr/>
          </p:nvSpPr>
          <p:spPr>
            <a:xfrm>
              <a:off x="5910229" y="3969144"/>
              <a:ext cx="6806692" cy="106553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</a:t>
              </a:r>
              <a:r>
                <a:rPr lang="ru-RU" sz="4000" spc="18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работа</a:t>
              </a:r>
              <a:r>
                <a:rPr lang="ru-RU" sz="4000" spc="18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</a:t>
              </a:r>
              <a:r>
                <a:rPr lang="ru-RU" sz="4000" spc="18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ним</a:t>
              </a:r>
              <a:endParaRPr lang="ru-RU" sz="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Shape 4101"/>
            <p:cNvSpPr/>
            <p:nvPr/>
          </p:nvSpPr>
          <p:spPr>
            <a:xfrm>
              <a:off x="6495424" y="0"/>
              <a:ext cx="3848099" cy="1733549"/>
            </a:xfrm>
            <a:custGeom>
              <a:avLst/>
              <a:gdLst/>
              <a:ahLst/>
              <a:cxnLst/>
              <a:rect l="0" t="0" r="0" b="0"/>
              <a:pathLst>
                <a:path w="3848099" h="1733549">
                  <a:moveTo>
                    <a:pt x="0" y="0"/>
                  </a:moveTo>
                  <a:lnTo>
                    <a:pt x="3848099" y="0"/>
                  </a:lnTo>
                  <a:lnTo>
                    <a:pt x="3848099" y="1733549"/>
                  </a:lnTo>
                  <a:lnTo>
                    <a:pt x="0" y="1733549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1" name="Rectangle 220"/>
            <p:cNvSpPr/>
            <p:nvPr/>
          </p:nvSpPr>
          <p:spPr>
            <a:xfrm>
              <a:off x="6810943" y="604267"/>
              <a:ext cx="4278460" cy="694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3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Яндекс</a:t>
              </a:r>
              <a:r>
                <a:rPr lang="ru-RU" sz="3350" b="1" spc="17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ru-RU" sz="33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Алиса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Shape 222"/>
            <p:cNvSpPr/>
            <p:nvPr/>
          </p:nvSpPr>
          <p:spPr>
            <a:xfrm>
              <a:off x="8284432" y="1598221"/>
              <a:ext cx="280302" cy="1393648"/>
            </a:xfrm>
            <a:custGeom>
              <a:avLst/>
              <a:gdLst/>
              <a:ahLst/>
              <a:cxnLst/>
              <a:rect l="0" t="0" r="0" b="0"/>
              <a:pathLst>
                <a:path w="280302" h="1393648">
                  <a:moveTo>
                    <a:pt x="274320" y="0"/>
                  </a:moveTo>
                  <a:lnTo>
                    <a:pt x="280302" y="1392466"/>
                  </a:lnTo>
                  <a:lnTo>
                    <a:pt x="5982" y="1393648"/>
                  </a:lnTo>
                  <a:lnTo>
                    <a:pt x="0" y="1169"/>
                  </a:lnTo>
                  <a:lnTo>
                    <a:pt x="2743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3" name="Shape 224"/>
            <p:cNvSpPr/>
            <p:nvPr/>
          </p:nvSpPr>
          <p:spPr>
            <a:xfrm>
              <a:off x="8284432" y="1598221"/>
              <a:ext cx="280302" cy="1393648"/>
            </a:xfrm>
            <a:custGeom>
              <a:avLst/>
              <a:gdLst/>
              <a:ahLst/>
              <a:cxnLst/>
              <a:rect l="0" t="0" r="0" b="0"/>
              <a:pathLst>
                <a:path w="280302" h="1393648">
                  <a:moveTo>
                    <a:pt x="274320" y="0"/>
                  </a:moveTo>
                  <a:lnTo>
                    <a:pt x="280302" y="1392466"/>
                  </a:lnTo>
                  <a:lnTo>
                    <a:pt x="5982" y="1393648"/>
                  </a:lnTo>
                  <a:lnTo>
                    <a:pt x="0" y="1169"/>
                  </a:lnTo>
                  <a:lnTo>
                    <a:pt x="2743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Shape 4106"/>
            <p:cNvSpPr/>
            <p:nvPr/>
          </p:nvSpPr>
          <p:spPr>
            <a:xfrm>
              <a:off x="11332380" y="3832405"/>
              <a:ext cx="1913673" cy="274320"/>
            </a:xfrm>
            <a:custGeom>
              <a:avLst/>
              <a:gdLst/>
              <a:ahLst/>
              <a:cxnLst/>
              <a:rect l="0" t="0" r="0" b="0"/>
              <a:pathLst>
                <a:path w="1913673" h="274320">
                  <a:moveTo>
                    <a:pt x="0" y="0"/>
                  </a:moveTo>
                  <a:lnTo>
                    <a:pt x="1913673" y="0"/>
                  </a:lnTo>
                  <a:lnTo>
                    <a:pt x="1913673" y="274320"/>
                  </a:lnTo>
                  <a:lnTo>
                    <a:pt x="0" y="27432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5" name="Shape 228"/>
            <p:cNvSpPr/>
            <p:nvPr/>
          </p:nvSpPr>
          <p:spPr>
            <a:xfrm>
              <a:off x="3792798" y="3832214"/>
              <a:ext cx="1813865" cy="274790"/>
            </a:xfrm>
            <a:custGeom>
              <a:avLst/>
              <a:gdLst/>
              <a:ahLst/>
              <a:cxnLst/>
              <a:rect l="0" t="0" r="0" b="0"/>
              <a:pathLst>
                <a:path w="1813865" h="274790">
                  <a:moveTo>
                    <a:pt x="76" y="0"/>
                  </a:moveTo>
                  <a:lnTo>
                    <a:pt x="1813865" y="470"/>
                  </a:lnTo>
                  <a:lnTo>
                    <a:pt x="1813788" y="274790"/>
                  </a:lnTo>
                  <a:lnTo>
                    <a:pt x="0" y="274320"/>
                  </a:lnTo>
                  <a:lnTo>
                    <a:pt x="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6" name="Shape 230"/>
            <p:cNvSpPr/>
            <p:nvPr/>
          </p:nvSpPr>
          <p:spPr>
            <a:xfrm>
              <a:off x="3792798" y="3832214"/>
              <a:ext cx="1813865" cy="274790"/>
            </a:xfrm>
            <a:custGeom>
              <a:avLst/>
              <a:gdLst/>
              <a:ahLst/>
              <a:cxnLst/>
              <a:rect l="0" t="0" r="0" b="0"/>
              <a:pathLst>
                <a:path w="1813865" h="274790">
                  <a:moveTo>
                    <a:pt x="76" y="0"/>
                  </a:moveTo>
                  <a:lnTo>
                    <a:pt x="1813865" y="470"/>
                  </a:lnTo>
                  <a:lnTo>
                    <a:pt x="1813788" y="274790"/>
                  </a:lnTo>
                  <a:lnTo>
                    <a:pt x="0" y="274320"/>
                  </a:lnTo>
                  <a:lnTo>
                    <a:pt x="7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7" name="Rectangle 231"/>
            <p:cNvSpPr/>
            <p:nvPr/>
          </p:nvSpPr>
          <p:spPr>
            <a:xfrm>
              <a:off x="13382658" y="3494139"/>
              <a:ext cx="4166585" cy="80301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90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Gamma.app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8" name="Shape 4109"/>
            <p:cNvSpPr/>
            <p:nvPr/>
          </p:nvSpPr>
          <p:spPr>
            <a:xfrm>
              <a:off x="6494878" y="6212116"/>
              <a:ext cx="3857624" cy="1819274"/>
            </a:xfrm>
            <a:custGeom>
              <a:avLst/>
              <a:gdLst/>
              <a:ahLst/>
              <a:cxnLst/>
              <a:rect l="0" t="0" r="0" b="0"/>
              <a:pathLst>
                <a:path w="3857624" h="1819274">
                  <a:moveTo>
                    <a:pt x="0" y="0"/>
                  </a:moveTo>
                  <a:lnTo>
                    <a:pt x="3857624" y="0"/>
                  </a:lnTo>
                  <a:lnTo>
                    <a:pt x="3857624" y="1819274"/>
                  </a:lnTo>
                  <a:lnTo>
                    <a:pt x="0" y="1819274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19" name="Rectangle 233"/>
            <p:cNvSpPr/>
            <p:nvPr/>
          </p:nvSpPr>
          <p:spPr>
            <a:xfrm>
              <a:off x="7004160" y="6864007"/>
              <a:ext cx="3775587" cy="694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3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GPT-Chatbot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0" name="Shape 4112"/>
            <p:cNvSpPr/>
            <p:nvPr/>
          </p:nvSpPr>
          <p:spPr>
            <a:xfrm>
              <a:off x="0" y="3015577"/>
              <a:ext cx="3924300" cy="1819275"/>
            </a:xfrm>
            <a:custGeom>
              <a:avLst/>
              <a:gdLst/>
              <a:ahLst/>
              <a:cxnLst/>
              <a:rect l="0" t="0" r="0" b="0"/>
              <a:pathLst>
                <a:path w="3924300" h="1819275">
                  <a:moveTo>
                    <a:pt x="0" y="0"/>
                  </a:moveTo>
                  <a:lnTo>
                    <a:pt x="3924300" y="0"/>
                  </a:lnTo>
                  <a:lnTo>
                    <a:pt x="3924300" y="1819275"/>
                  </a:lnTo>
                  <a:lnTo>
                    <a:pt x="0" y="181927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1" name="Rectangle 235"/>
            <p:cNvSpPr/>
            <p:nvPr/>
          </p:nvSpPr>
          <p:spPr>
            <a:xfrm>
              <a:off x="333971" y="3667468"/>
              <a:ext cx="4330834" cy="694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350" b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Нейротекстер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Shape 237"/>
            <p:cNvSpPr/>
            <p:nvPr/>
          </p:nvSpPr>
          <p:spPr>
            <a:xfrm>
              <a:off x="8277726" y="4969753"/>
              <a:ext cx="281927" cy="1380083"/>
            </a:xfrm>
            <a:custGeom>
              <a:avLst/>
              <a:gdLst/>
              <a:ahLst/>
              <a:cxnLst/>
              <a:rect l="0" t="0" r="0" b="0"/>
              <a:pathLst>
                <a:path w="281927" h="1380083">
                  <a:moveTo>
                    <a:pt x="274320" y="0"/>
                  </a:moveTo>
                  <a:lnTo>
                    <a:pt x="281927" y="1378559"/>
                  </a:lnTo>
                  <a:lnTo>
                    <a:pt x="7607" y="1380083"/>
                  </a:lnTo>
                  <a:lnTo>
                    <a:pt x="0" y="1511"/>
                  </a:lnTo>
                  <a:lnTo>
                    <a:pt x="2743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3" name="Shape 239"/>
            <p:cNvSpPr/>
            <p:nvPr/>
          </p:nvSpPr>
          <p:spPr>
            <a:xfrm>
              <a:off x="8277726" y="4969753"/>
              <a:ext cx="281927" cy="1380083"/>
            </a:xfrm>
            <a:custGeom>
              <a:avLst/>
              <a:gdLst/>
              <a:ahLst/>
              <a:cxnLst/>
              <a:rect l="0" t="0" r="0" b="0"/>
              <a:pathLst>
                <a:path w="281927" h="1380083">
                  <a:moveTo>
                    <a:pt x="274320" y="0"/>
                  </a:moveTo>
                  <a:lnTo>
                    <a:pt x="281927" y="1378559"/>
                  </a:lnTo>
                  <a:lnTo>
                    <a:pt x="7607" y="1380083"/>
                  </a:lnTo>
                  <a:lnTo>
                    <a:pt x="0" y="1511"/>
                  </a:lnTo>
                  <a:lnTo>
                    <a:pt x="27432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3E31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4" name="Shape 4115"/>
            <p:cNvSpPr/>
            <p:nvPr/>
          </p:nvSpPr>
          <p:spPr>
            <a:xfrm>
              <a:off x="13109353" y="3015488"/>
              <a:ext cx="3857627" cy="1819275"/>
            </a:xfrm>
            <a:custGeom>
              <a:avLst/>
              <a:gdLst/>
              <a:ahLst/>
              <a:cxnLst/>
              <a:rect l="0" t="0" r="0" b="0"/>
              <a:pathLst>
                <a:path w="3857627" h="1819275">
                  <a:moveTo>
                    <a:pt x="0" y="0"/>
                  </a:moveTo>
                  <a:lnTo>
                    <a:pt x="3857627" y="0"/>
                  </a:lnTo>
                  <a:lnTo>
                    <a:pt x="3857627" y="1819275"/>
                  </a:lnTo>
                  <a:lnTo>
                    <a:pt x="0" y="181927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ECEC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25" name="Rectangle 241"/>
            <p:cNvSpPr/>
            <p:nvPr/>
          </p:nvSpPr>
          <p:spPr>
            <a:xfrm>
              <a:off x="14008260" y="3667379"/>
              <a:ext cx="2739192" cy="6949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335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GigaChat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4895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164</Words>
  <Application>Microsoft Office PowerPoint</Application>
  <PresentationFormat>Широкоэкранный</PresentationFormat>
  <Paragraphs>57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Преимущества нейросетей </vt:lpstr>
      <vt:lpstr>Какие задачи можно делегировать нейросети </vt:lpstr>
      <vt:lpstr>Презентация PowerPoint</vt:lpstr>
      <vt:lpstr>Нейросеть Prezo.ai </vt:lpstr>
      <vt:lpstr>Нейросеть Gamma.app </vt:lpstr>
      <vt:lpstr>Нейросеть wepik.com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Biology</cp:lastModifiedBy>
  <cp:revision>14</cp:revision>
  <dcterms:created xsi:type="dcterms:W3CDTF">2024-12-13T07:55:19Z</dcterms:created>
  <dcterms:modified xsi:type="dcterms:W3CDTF">2024-12-17T10:54:31Z</dcterms:modified>
</cp:coreProperties>
</file>